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notesMasterIdLst>
    <p:notesMasterId r:id="rId7"/>
  </p:notesMasterIdLst>
  <p:handoutMasterIdLst>
    <p:handoutMasterId r:id="rId8"/>
  </p:handoutMasterIdLst>
  <p:sldIdLst>
    <p:sldId id="264" r:id="rId2"/>
    <p:sldId id="269" r:id="rId3"/>
    <p:sldId id="259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4A71BC"/>
    <a:srgbClr val="005551"/>
    <a:srgbClr val="B72E91"/>
    <a:srgbClr val="293B97"/>
    <a:srgbClr val="1E2785"/>
    <a:srgbClr val="313131"/>
    <a:srgbClr val="1E297F"/>
    <a:srgbClr val="424242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E8FBB-274D-480B-847A-87DBE226DC52}" v="8" dt="2023-09-06T08:47:39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ja Čirjuļina" userId="64dc9f5e-d386-417d-b868-5bcc30b3a1a4" providerId="ADAL" clId="{0F3E8FBB-274D-480B-847A-87DBE226DC52}"/>
    <pc:docChg chg="undo custSel modMainMaster">
      <pc:chgData name="Darja Čirjuļina" userId="64dc9f5e-d386-417d-b868-5bcc30b3a1a4" providerId="ADAL" clId="{0F3E8FBB-274D-480B-847A-87DBE226DC52}" dt="2023-09-06T08:47:39.090" v="69" actId="113"/>
      <pc:docMkLst>
        <pc:docMk/>
      </pc:docMkLst>
      <pc:sldMasterChg chg="modSldLayout">
        <pc:chgData name="Darja Čirjuļina" userId="64dc9f5e-d386-417d-b868-5bcc30b3a1a4" providerId="ADAL" clId="{0F3E8FBB-274D-480B-847A-87DBE226DC52}" dt="2023-09-06T08:47:39.090" v="69" actId="113"/>
        <pc:sldMasterMkLst>
          <pc:docMk/>
          <pc:sldMasterMk cId="4217965320" sldId="2147483802"/>
        </pc:sldMasterMkLst>
        <pc:sldLayoutChg chg="addSp delSp modSp mod">
          <pc:chgData name="Darja Čirjuļina" userId="64dc9f5e-d386-417d-b868-5bcc30b3a1a4" providerId="ADAL" clId="{0F3E8FBB-274D-480B-847A-87DBE226DC52}" dt="2023-09-06T08:47:39.090" v="69" actId="113"/>
          <pc:sldLayoutMkLst>
            <pc:docMk/>
            <pc:sldMasterMk cId="4217965320" sldId="2147483802"/>
            <pc:sldLayoutMk cId="1946014284" sldId="2147483804"/>
          </pc:sldLayoutMkLst>
          <pc:spChg chg="mod">
            <ac:chgData name="Darja Čirjuļina" userId="64dc9f5e-d386-417d-b868-5bcc30b3a1a4" providerId="ADAL" clId="{0F3E8FBB-274D-480B-847A-87DBE226DC52}" dt="2023-09-06T08:47:39.090" v="69" actId="113"/>
            <ac:spMkLst>
              <pc:docMk/>
              <pc:sldMasterMk cId="4217965320" sldId="2147483802"/>
              <pc:sldLayoutMk cId="1946014284" sldId="2147483804"/>
              <ac:spMk id="11" creationId="{00000000-0000-0000-0000-000000000000}"/>
            </ac:spMkLst>
          </pc:spChg>
          <pc:picChg chg="add mod">
            <ac:chgData name="Darja Čirjuļina" userId="64dc9f5e-d386-417d-b868-5bcc30b3a1a4" providerId="ADAL" clId="{0F3E8FBB-274D-480B-847A-87DBE226DC52}" dt="2023-09-06T08:45:16.274" v="21"/>
            <ac:picMkLst>
              <pc:docMk/>
              <pc:sldMasterMk cId="4217965320" sldId="2147483802"/>
              <pc:sldLayoutMk cId="1946014284" sldId="2147483804"/>
              <ac:picMk id="4" creationId="{E2F3F932-C3D3-8D76-F9F5-7AE38D91C452}"/>
            </ac:picMkLst>
          </pc:picChg>
          <pc:picChg chg="del">
            <ac:chgData name="Darja Čirjuļina" userId="64dc9f5e-d386-417d-b868-5bcc30b3a1a4" providerId="ADAL" clId="{0F3E8FBB-274D-480B-847A-87DBE226DC52}" dt="2023-09-06T08:45:15.693" v="20" actId="478"/>
            <ac:picMkLst>
              <pc:docMk/>
              <pc:sldMasterMk cId="4217965320" sldId="2147483802"/>
              <pc:sldLayoutMk cId="1946014284" sldId="2147483804"/>
              <ac:picMk id="16" creationId="{0B3098A2-6313-484F-9E94-64F4ACC5EF55}"/>
            </ac:picMkLst>
          </pc:picChg>
        </pc:sldLayoutChg>
        <pc:sldLayoutChg chg="addSp delSp modSp mod">
          <pc:chgData name="Darja Čirjuļina" userId="64dc9f5e-d386-417d-b868-5bcc30b3a1a4" providerId="ADAL" clId="{0F3E8FBB-274D-480B-847A-87DBE226DC52}" dt="2023-09-06T08:45:09.921" v="19"/>
          <pc:sldLayoutMkLst>
            <pc:docMk/>
            <pc:sldMasterMk cId="4217965320" sldId="2147483802"/>
            <pc:sldLayoutMk cId="1960528877" sldId="2147483842"/>
          </pc:sldLayoutMkLst>
          <pc:picChg chg="add mod">
            <ac:chgData name="Darja Čirjuļina" userId="64dc9f5e-d386-417d-b868-5bcc30b3a1a4" providerId="ADAL" clId="{0F3E8FBB-274D-480B-847A-87DBE226DC52}" dt="2023-09-06T08:45:09.921" v="19"/>
            <ac:picMkLst>
              <pc:docMk/>
              <pc:sldMasterMk cId="4217965320" sldId="2147483802"/>
              <pc:sldLayoutMk cId="1960528877" sldId="2147483842"/>
              <ac:picMk id="3" creationId="{B702940A-B422-D5EC-C120-6231450AD7B7}"/>
            </ac:picMkLst>
          </pc:picChg>
          <pc:picChg chg="del">
            <ac:chgData name="Darja Čirjuļina" userId="64dc9f5e-d386-417d-b868-5bcc30b3a1a4" providerId="ADAL" clId="{0F3E8FBB-274D-480B-847A-87DBE226DC52}" dt="2023-09-06T08:45:06.198" v="18" actId="478"/>
            <ac:picMkLst>
              <pc:docMk/>
              <pc:sldMasterMk cId="4217965320" sldId="2147483802"/>
              <pc:sldLayoutMk cId="1960528877" sldId="2147483842"/>
              <ac:picMk id="9" creationId="{60C4421C-44F2-4985-9058-5F918B367CCA}"/>
            </ac:picMkLst>
          </pc:picChg>
        </pc:sldLayoutChg>
        <pc:sldLayoutChg chg="addSp delSp modSp mod">
          <pc:chgData name="Darja Čirjuļina" userId="64dc9f5e-d386-417d-b868-5bcc30b3a1a4" providerId="ADAL" clId="{0F3E8FBB-274D-480B-847A-87DBE226DC52}" dt="2023-09-06T08:44:57.158" v="17" actId="1076"/>
          <pc:sldLayoutMkLst>
            <pc:docMk/>
            <pc:sldMasterMk cId="4217965320" sldId="2147483802"/>
            <pc:sldLayoutMk cId="2956136504" sldId="2147483843"/>
          </pc:sldLayoutMkLst>
          <pc:picChg chg="del">
            <ac:chgData name="Darja Čirjuļina" userId="64dc9f5e-d386-417d-b868-5bcc30b3a1a4" providerId="ADAL" clId="{0F3E8FBB-274D-480B-847A-87DBE226DC52}" dt="2023-09-06T08:43:14.641" v="0" actId="478"/>
            <ac:picMkLst>
              <pc:docMk/>
              <pc:sldMasterMk cId="4217965320" sldId="2147483802"/>
              <pc:sldLayoutMk cId="2956136504" sldId="2147483843"/>
              <ac:picMk id="4" creationId="{C69A1C51-99D6-6CE1-A876-E9C9AF0E0D18}"/>
            </ac:picMkLst>
          </pc:picChg>
          <pc:picChg chg="add mod modCrop">
            <ac:chgData name="Darja Čirjuļina" userId="64dc9f5e-d386-417d-b868-5bcc30b3a1a4" providerId="ADAL" clId="{0F3E8FBB-274D-480B-847A-87DBE226DC52}" dt="2023-09-06T08:43:38.373" v="4" actId="1076"/>
            <ac:picMkLst>
              <pc:docMk/>
              <pc:sldMasterMk cId="4217965320" sldId="2147483802"/>
              <pc:sldLayoutMk cId="2956136504" sldId="2147483843"/>
              <ac:picMk id="5" creationId="{C3D24975-1B9F-F24A-F2B3-580F344D52A3}"/>
            </ac:picMkLst>
          </pc:picChg>
          <pc:picChg chg="add mod modCrop">
            <ac:chgData name="Darja Čirjuļina" userId="64dc9f5e-d386-417d-b868-5bcc30b3a1a4" providerId="ADAL" clId="{0F3E8FBB-274D-480B-847A-87DBE226DC52}" dt="2023-09-06T08:44:28.433" v="15" actId="1076"/>
            <ac:picMkLst>
              <pc:docMk/>
              <pc:sldMasterMk cId="4217965320" sldId="2147483802"/>
              <pc:sldLayoutMk cId="2956136504" sldId="2147483843"/>
              <ac:picMk id="7" creationId="{77772446-1CA6-28E0-A88F-5D8A56A4167E}"/>
            </ac:picMkLst>
          </pc:picChg>
          <pc:picChg chg="del">
            <ac:chgData name="Darja Čirjuļina" userId="64dc9f5e-d386-417d-b868-5bcc30b3a1a4" providerId="ADAL" clId="{0F3E8FBB-274D-480B-847A-87DBE226DC52}" dt="2023-09-06T08:44:18.947" v="13" actId="478"/>
            <ac:picMkLst>
              <pc:docMk/>
              <pc:sldMasterMk cId="4217965320" sldId="2147483802"/>
              <pc:sldLayoutMk cId="2956136504" sldId="2147483843"/>
              <ac:picMk id="9" creationId="{7291FAA3-AEAB-8A4D-A2E5-2E5139F9F282}"/>
            </ac:picMkLst>
          </pc:picChg>
          <pc:picChg chg="mod">
            <ac:chgData name="Darja Čirjuļina" userId="64dc9f5e-d386-417d-b868-5bcc30b3a1a4" providerId="ADAL" clId="{0F3E8FBB-274D-480B-847A-87DBE226DC52}" dt="2023-09-06T08:44:57.158" v="17" actId="1076"/>
            <ac:picMkLst>
              <pc:docMk/>
              <pc:sldMasterMk cId="4217965320" sldId="2147483802"/>
              <pc:sldLayoutMk cId="2956136504" sldId="2147483843"/>
              <ac:picMk id="16" creationId="{A14F4318-4ACC-4888-8B70-C1A0AC59C7F0}"/>
            </ac:picMkLst>
          </pc:picChg>
        </pc:sldLayoutChg>
        <pc:sldLayoutChg chg="addSp delSp modSp mod">
          <pc:chgData name="Darja Čirjuļina" userId="64dc9f5e-d386-417d-b868-5bcc30b3a1a4" providerId="ADAL" clId="{0F3E8FBB-274D-480B-847A-87DBE226DC52}" dt="2023-09-06T08:46:02.579" v="27"/>
          <pc:sldLayoutMkLst>
            <pc:docMk/>
            <pc:sldMasterMk cId="4217965320" sldId="2147483802"/>
            <pc:sldLayoutMk cId="1092142991" sldId="2147483844"/>
          </pc:sldLayoutMkLst>
          <pc:picChg chg="add mod">
            <ac:chgData name="Darja Čirjuļina" userId="64dc9f5e-d386-417d-b868-5bcc30b3a1a4" providerId="ADAL" clId="{0F3E8FBB-274D-480B-847A-87DBE226DC52}" dt="2023-09-06T08:45:50.858" v="23"/>
            <ac:picMkLst>
              <pc:docMk/>
              <pc:sldMasterMk cId="4217965320" sldId="2147483802"/>
              <pc:sldLayoutMk cId="1092142991" sldId="2147483844"/>
              <ac:picMk id="2" creationId="{7AED3B83-39D7-4435-C94D-4814AE02F399}"/>
            </ac:picMkLst>
          </pc:picChg>
          <pc:picChg chg="add mod">
            <ac:chgData name="Darja Čirjuļina" userId="64dc9f5e-d386-417d-b868-5bcc30b3a1a4" providerId="ADAL" clId="{0F3E8FBB-274D-480B-847A-87DBE226DC52}" dt="2023-09-06T08:46:02.579" v="27"/>
            <ac:picMkLst>
              <pc:docMk/>
              <pc:sldMasterMk cId="4217965320" sldId="2147483802"/>
              <pc:sldLayoutMk cId="1092142991" sldId="2147483844"/>
              <ac:picMk id="4" creationId="{6F5FBE0E-3948-FFE3-D60A-6E0B33BE2DCA}"/>
            </ac:picMkLst>
          </pc:picChg>
          <pc:picChg chg="mod">
            <ac:chgData name="Darja Čirjuļina" userId="64dc9f5e-d386-417d-b868-5bcc30b3a1a4" providerId="ADAL" clId="{0F3E8FBB-274D-480B-847A-87DBE226DC52}" dt="2023-09-06T08:46:00.462" v="25" actId="1076"/>
            <ac:picMkLst>
              <pc:docMk/>
              <pc:sldMasterMk cId="4217965320" sldId="2147483802"/>
              <pc:sldLayoutMk cId="1092142991" sldId="2147483844"/>
              <ac:picMk id="5" creationId="{B6754E24-9230-4F38-86F2-54C277AA2C5A}"/>
            </ac:picMkLst>
          </pc:picChg>
          <pc:picChg chg="del">
            <ac:chgData name="Darja Čirjuļina" userId="64dc9f5e-d386-417d-b868-5bcc30b3a1a4" providerId="ADAL" clId="{0F3E8FBB-274D-480B-847A-87DBE226DC52}" dt="2023-09-06T08:45:50.366" v="22" actId="478"/>
            <ac:picMkLst>
              <pc:docMk/>
              <pc:sldMasterMk cId="4217965320" sldId="2147483802"/>
              <pc:sldLayoutMk cId="1092142991" sldId="2147483844"/>
              <ac:picMk id="7" creationId="{45DE2E1B-524E-2243-41C4-0B701FBFF6E4}"/>
            </ac:picMkLst>
          </pc:picChg>
          <pc:picChg chg="del">
            <ac:chgData name="Darja Čirjuļina" userId="64dc9f5e-d386-417d-b868-5bcc30b3a1a4" providerId="ADAL" clId="{0F3E8FBB-274D-480B-847A-87DBE226DC52}" dt="2023-09-06T08:46:02.014" v="26" actId="478"/>
            <ac:picMkLst>
              <pc:docMk/>
              <pc:sldMasterMk cId="4217965320" sldId="2147483802"/>
              <pc:sldLayoutMk cId="1092142991" sldId="2147483844"/>
              <ac:picMk id="8" creationId="{9AD77732-D6D5-7E01-EEF2-4D84B391D0FD}"/>
            </ac:picMkLst>
          </pc:picChg>
        </pc:sldLayoutChg>
      </pc:sldMasterChg>
    </pc:docChg>
  </pc:docChgLst>
  <pc:docChgLst>
    <pc:chgData name="Darja Čirjuļina" userId="64dc9f5e-d386-417d-b868-5bcc30b3a1a4" providerId="ADAL" clId="{40FAFED3-5599-4762-B23B-5471763BCB2E}"/>
    <pc:docChg chg="undo custSel modMainMaster">
      <pc:chgData name="Darja Čirjuļina" userId="64dc9f5e-d386-417d-b868-5bcc30b3a1a4" providerId="ADAL" clId="{40FAFED3-5599-4762-B23B-5471763BCB2E}" dt="2022-08-03T11:31:28.294" v="61"/>
      <pc:docMkLst>
        <pc:docMk/>
      </pc:docMkLst>
      <pc:sldMasterChg chg="addSp delSp modSp mod modSldLayout">
        <pc:chgData name="Darja Čirjuļina" userId="64dc9f5e-d386-417d-b868-5bcc30b3a1a4" providerId="ADAL" clId="{40FAFED3-5599-4762-B23B-5471763BCB2E}" dt="2022-08-03T11:31:28.294" v="61"/>
        <pc:sldMasterMkLst>
          <pc:docMk/>
          <pc:sldMasterMk cId="4217965320" sldId="2147483802"/>
        </pc:sldMasterMkLst>
        <pc:picChg chg="add mod ord">
          <ac:chgData name="Darja Čirjuļina" userId="64dc9f5e-d386-417d-b868-5bcc30b3a1a4" providerId="ADAL" clId="{40FAFED3-5599-4762-B23B-5471763BCB2E}" dt="2022-08-03T11:22:40.652" v="24" actId="167"/>
          <ac:picMkLst>
            <pc:docMk/>
            <pc:sldMasterMk cId="4217965320" sldId="2147483802"/>
            <ac:picMk id="5" creationId="{16BDE803-A4DE-84C8-795F-E2F26842FE92}"/>
          </ac:picMkLst>
        </pc:picChg>
        <pc:picChg chg="add del">
          <ac:chgData name="Darja Čirjuļina" userId="64dc9f5e-d386-417d-b868-5bcc30b3a1a4" providerId="ADAL" clId="{40FAFED3-5599-4762-B23B-5471763BCB2E}" dt="2022-08-03T11:22:43.390" v="25" actId="478"/>
          <ac:picMkLst>
            <pc:docMk/>
            <pc:sldMasterMk cId="4217965320" sldId="2147483802"/>
            <ac:picMk id="9" creationId="{EBE242AC-7F35-4764-8959-0E0EB6A4F6E0}"/>
          </ac:picMkLst>
        </pc:picChg>
        <pc:sldLayoutChg chg="addSp delSp modSp mod">
          <pc:chgData name="Darja Čirjuļina" userId="64dc9f5e-d386-417d-b868-5bcc30b3a1a4" providerId="ADAL" clId="{40FAFED3-5599-4762-B23B-5471763BCB2E}" dt="2022-08-03T11:30:37.719" v="56" actId="1036"/>
          <pc:sldLayoutMkLst>
            <pc:docMk/>
            <pc:sldMasterMk cId="4217965320" sldId="2147483802"/>
            <pc:sldLayoutMk cId="2956136504" sldId="2147483843"/>
          </pc:sldLayoutMkLst>
          <pc:picChg chg="add mod modCrop">
            <ac:chgData name="Darja Čirjuļina" userId="64dc9f5e-d386-417d-b868-5bcc30b3a1a4" providerId="ADAL" clId="{40FAFED3-5599-4762-B23B-5471763BCB2E}" dt="2022-08-03T11:29:42.737" v="31" actId="732"/>
            <ac:picMkLst>
              <pc:docMk/>
              <pc:sldMasterMk cId="4217965320" sldId="2147483802"/>
              <pc:sldLayoutMk cId="2956136504" sldId="2147483843"/>
              <ac:picMk id="4" creationId="{C69A1C51-99D6-6CE1-A876-E9C9AF0E0D18}"/>
            </ac:picMkLst>
          </pc:picChg>
          <pc:picChg chg="del">
            <ac:chgData name="Darja Čirjuļina" userId="64dc9f5e-d386-417d-b868-5bcc30b3a1a4" providerId="ADAL" clId="{40FAFED3-5599-4762-B23B-5471763BCB2E}" dt="2022-08-03T11:27:02.893" v="26" actId="478"/>
            <ac:picMkLst>
              <pc:docMk/>
              <pc:sldMasterMk cId="4217965320" sldId="2147483802"/>
              <pc:sldLayoutMk cId="2956136504" sldId="2147483843"/>
              <ac:picMk id="5" creationId="{F95D9FA7-7F7D-AB45-BC5B-323B5AA28683}"/>
            </ac:picMkLst>
          </pc:picChg>
          <pc:picChg chg="del">
            <ac:chgData name="Darja Čirjuļina" userId="64dc9f5e-d386-417d-b868-5bcc30b3a1a4" providerId="ADAL" clId="{40FAFED3-5599-4762-B23B-5471763BCB2E}" dt="2022-08-03T11:29:49.038" v="32" actId="478"/>
            <ac:picMkLst>
              <pc:docMk/>
              <pc:sldMasterMk cId="4217965320" sldId="2147483802"/>
              <pc:sldLayoutMk cId="2956136504" sldId="2147483843"/>
              <ac:picMk id="6" creationId="{AD7DDAFD-63BC-46B7-A003-BA867E7B2F9F}"/>
            </ac:picMkLst>
          </pc:picChg>
          <pc:picChg chg="add mod modCrop">
            <ac:chgData name="Darja Čirjuļina" userId="64dc9f5e-d386-417d-b868-5bcc30b3a1a4" providerId="ADAL" clId="{40FAFED3-5599-4762-B23B-5471763BCB2E}" dt="2022-08-03T11:30:37.719" v="56" actId="1036"/>
            <ac:picMkLst>
              <pc:docMk/>
              <pc:sldMasterMk cId="4217965320" sldId="2147483802"/>
              <pc:sldLayoutMk cId="2956136504" sldId="2147483843"/>
              <ac:picMk id="9" creationId="{7291FAA3-AEAB-8A4D-A2E5-2E5139F9F282}"/>
            </ac:picMkLst>
          </pc:picChg>
          <pc:picChg chg="mod ord">
            <ac:chgData name="Darja Čirjuļina" userId="64dc9f5e-d386-417d-b868-5bcc30b3a1a4" providerId="ADAL" clId="{40FAFED3-5599-4762-B23B-5471763BCB2E}" dt="2022-08-03T11:21:41.887" v="9" actId="1076"/>
            <ac:picMkLst>
              <pc:docMk/>
              <pc:sldMasterMk cId="4217965320" sldId="2147483802"/>
              <pc:sldLayoutMk cId="2956136504" sldId="2147483843"/>
              <ac:picMk id="16" creationId="{A14F4318-4ACC-4888-8B70-C1A0AC59C7F0}"/>
            </ac:picMkLst>
          </pc:picChg>
        </pc:sldLayoutChg>
        <pc:sldLayoutChg chg="addSp delSp modSp mod">
          <pc:chgData name="Darja Čirjuļina" userId="64dc9f5e-d386-417d-b868-5bcc30b3a1a4" providerId="ADAL" clId="{40FAFED3-5599-4762-B23B-5471763BCB2E}" dt="2022-08-03T11:31:28.294" v="61"/>
          <pc:sldLayoutMkLst>
            <pc:docMk/>
            <pc:sldMasterMk cId="4217965320" sldId="2147483802"/>
            <pc:sldLayoutMk cId="1092142991" sldId="2147483844"/>
          </pc:sldLayoutMkLst>
          <pc:picChg chg="del">
            <ac:chgData name="Darja Čirjuļina" userId="64dc9f5e-d386-417d-b868-5bcc30b3a1a4" providerId="ADAL" clId="{40FAFED3-5599-4762-B23B-5471763BCB2E}" dt="2022-08-03T11:31:13.942" v="57" actId="478"/>
            <ac:picMkLst>
              <pc:docMk/>
              <pc:sldMasterMk cId="4217965320" sldId="2147483802"/>
              <pc:sldLayoutMk cId="1092142991" sldId="2147483844"/>
              <ac:picMk id="4" creationId="{A0E7F312-1094-46B8-8EAE-5C4DCDCE2ED2}"/>
            </ac:picMkLst>
          </pc:picChg>
          <pc:picChg chg="del">
            <ac:chgData name="Darja Čirjuļina" userId="64dc9f5e-d386-417d-b868-5bcc30b3a1a4" providerId="ADAL" clId="{40FAFED3-5599-4762-B23B-5471763BCB2E}" dt="2022-08-03T11:31:27.662" v="60" actId="478"/>
            <ac:picMkLst>
              <pc:docMk/>
              <pc:sldMasterMk cId="4217965320" sldId="2147483802"/>
              <pc:sldLayoutMk cId="1092142991" sldId="2147483844"/>
              <ac:picMk id="6" creationId="{B9DEAF16-4444-4F45-BA84-7E3B05D6EB04}"/>
            </ac:picMkLst>
          </pc:picChg>
          <pc:picChg chg="add mod">
            <ac:chgData name="Darja Čirjuļina" userId="64dc9f5e-d386-417d-b868-5bcc30b3a1a4" providerId="ADAL" clId="{40FAFED3-5599-4762-B23B-5471763BCB2E}" dt="2022-08-03T11:31:17.736" v="59" actId="1076"/>
            <ac:picMkLst>
              <pc:docMk/>
              <pc:sldMasterMk cId="4217965320" sldId="2147483802"/>
              <pc:sldLayoutMk cId="1092142991" sldId="2147483844"/>
              <ac:picMk id="7" creationId="{45DE2E1B-524E-2243-41C4-0B701FBFF6E4}"/>
            </ac:picMkLst>
          </pc:picChg>
          <pc:picChg chg="add mod">
            <ac:chgData name="Darja Čirjuļina" userId="64dc9f5e-d386-417d-b868-5bcc30b3a1a4" providerId="ADAL" clId="{40FAFED3-5599-4762-B23B-5471763BCB2E}" dt="2022-08-03T11:31:28.294" v="61"/>
            <ac:picMkLst>
              <pc:docMk/>
              <pc:sldMasterMk cId="4217965320" sldId="2147483802"/>
              <pc:sldLayoutMk cId="1092142991" sldId="2147483844"/>
              <ac:picMk id="8" creationId="{9AD77732-D6D5-7E01-EEF2-4D84B391D0FD}"/>
            </ac:picMkLst>
          </pc:picChg>
        </pc:sldLayoutChg>
      </pc:sldMasterChg>
    </pc:docChg>
  </pc:docChgLst>
  <pc:docChgLst>
    <pc:chgData name="Darja Čirjuļina" userId="64dc9f5e-d386-417d-b868-5bcc30b3a1a4" providerId="ADAL" clId="{B5A70450-DEE4-4F39-86A6-F8D1F3B4A5C5}"/>
    <pc:docChg chg="undo redo custSel addSld delSld modSld modMainMaster">
      <pc:chgData name="Darja Čirjuļina" userId="64dc9f5e-d386-417d-b868-5bcc30b3a1a4" providerId="ADAL" clId="{B5A70450-DEE4-4F39-86A6-F8D1F3B4A5C5}" dt="2021-09-24T11:16:38.732" v="232"/>
      <pc:docMkLst>
        <pc:docMk/>
      </pc:docMkLst>
      <pc:sldChg chg="del">
        <pc:chgData name="Darja Čirjuļina" userId="64dc9f5e-d386-417d-b868-5bcc30b3a1a4" providerId="ADAL" clId="{B5A70450-DEE4-4F39-86A6-F8D1F3B4A5C5}" dt="2021-09-24T09:55:07.165" v="0" actId="47"/>
        <pc:sldMkLst>
          <pc:docMk/>
          <pc:sldMk cId="2153779932" sldId="261"/>
        </pc:sldMkLst>
      </pc:sldChg>
      <pc:sldChg chg="del">
        <pc:chgData name="Darja Čirjuļina" userId="64dc9f5e-d386-417d-b868-5bcc30b3a1a4" providerId="ADAL" clId="{B5A70450-DEE4-4F39-86A6-F8D1F3B4A5C5}" dt="2021-09-24T10:01:54.694" v="2" actId="47"/>
        <pc:sldMkLst>
          <pc:docMk/>
          <pc:sldMk cId="848597464" sldId="262"/>
        </pc:sldMkLst>
      </pc:sldChg>
      <pc:sldChg chg="del">
        <pc:chgData name="Darja Čirjuļina" userId="64dc9f5e-d386-417d-b868-5bcc30b3a1a4" providerId="ADAL" clId="{B5A70450-DEE4-4F39-86A6-F8D1F3B4A5C5}" dt="2021-09-24T10:02:06.706" v="4" actId="47"/>
        <pc:sldMkLst>
          <pc:docMk/>
          <pc:sldMk cId="3403434081" sldId="263"/>
        </pc:sldMkLst>
      </pc:sldChg>
      <pc:sldChg chg="delSp mod">
        <pc:chgData name="Darja Čirjuļina" userId="64dc9f5e-d386-417d-b868-5bcc30b3a1a4" providerId="ADAL" clId="{B5A70450-DEE4-4F39-86A6-F8D1F3B4A5C5}" dt="2021-09-24T11:04:18.133" v="89" actId="478"/>
        <pc:sldMkLst>
          <pc:docMk/>
          <pc:sldMk cId="1737599908" sldId="264"/>
        </pc:sldMkLst>
        <pc:spChg chg="del">
          <ac:chgData name="Darja Čirjuļina" userId="64dc9f5e-d386-417d-b868-5bcc30b3a1a4" providerId="ADAL" clId="{B5A70450-DEE4-4F39-86A6-F8D1F3B4A5C5}" dt="2021-09-24T11:04:18.133" v="89" actId="478"/>
          <ac:spMkLst>
            <pc:docMk/>
            <pc:sldMk cId="1737599908" sldId="264"/>
            <ac:spMk id="6" creationId="{00000000-0000-0000-0000-000000000000}"/>
          </ac:spMkLst>
        </pc:spChg>
      </pc:sldChg>
      <pc:sldChg chg="delSp new del mod">
        <pc:chgData name="Darja Čirjuļina" userId="64dc9f5e-d386-417d-b868-5bcc30b3a1a4" providerId="ADAL" clId="{B5A70450-DEE4-4F39-86A6-F8D1F3B4A5C5}" dt="2021-09-24T11:13:51.921" v="186" actId="47"/>
        <pc:sldMkLst>
          <pc:docMk/>
          <pc:sldMk cId="768463983" sldId="266"/>
        </pc:sldMkLst>
        <pc:spChg chg="del">
          <ac:chgData name="Darja Čirjuļina" userId="64dc9f5e-d386-417d-b868-5bcc30b3a1a4" providerId="ADAL" clId="{B5A70450-DEE4-4F39-86A6-F8D1F3B4A5C5}" dt="2021-09-24T11:13:29.750" v="181" actId="478"/>
          <ac:spMkLst>
            <pc:docMk/>
            <pc:sldMk cId="768463983" sldId="266"/>
            <ac:spMk id="4" creationId="{9D8121C0-DF51-4727-830C-A1FA837FEE3B}"/>
          </ac:spMkLst>
        </pc:spChg>
      </pc:sldChg>
      <pc:sldChg chg="delSp new del mod">
        <pc:chgData name="Darja Čirjuļina" userId="64dc9f5e-d386-417d-b868-5bcc30b3a1a4" providerId="ADAL" clId="{B5A70450-DEE4-4F39-86A6-F8D1F3B4A5C5}" dt="2021-09-24T11:13:42.241" v="184" actId="47"/>
        <pc:sldMkLst>
          <pc:docMk/>
          <pc:sldMk cId="3169679680" sldId="267"/>
        </pc:sldMkLst>
        <pc:spChg chg="del">
          <ac:chgData name="Darja Čirjuļina" userId="64dc9f5e-d386-417d-b868-5bcc30b3a1a4" providerId="ADAL" clId="{B5A70450-DEE4-4F39-86A6-F8D1F3B4A5C5}" dt="2021-09-24T11:13:32.569" v="182" actId="478"/>
          <ac:spMkLst>
            <pc:docMk/>
            <pc:sldMk cId="3169679680" sldId="267"/>
            <ac:spMk id="3" creationId="{BA366A48-690E-4BBA-BCA5-A1039212048E}"/>
          </ac:spMkLst>
        </pc:spChg>
      </pc:sldChg>
      <pc:sldChg chg="new">
        <pc:chgData name="Darja Čirjuļina" userId="64dc9f5e-d386-417d-b868-5bcc30b3a1a4" providerId="ADAL" clId="{B5A70450-DEE4-4F39-86A6-F8D1F3B4A5C5}" dt="2021-09-24T11:13:40.616" v="183" actId="680"/>
        <pc:sldMkLst>
          <pc:docMk/>
          <pc:sldMk cId="3908098717" sldId="268"/>
        </pc:sldMkLst>
      </pc:sldChg>
      <pc:sldChg chg="new">
        <pc:chgData name="Darja Čirjuļina" userId="64dc9f5e-d386-417d-b868-5bcc30b3a1a4" providerId="ADAL" clId="{B5A70450-DEE4-4F39-86A6-F8D1F3B4A5C5}" dt="2021-09-24T11:13:50.817" v="185" actId="680"/>
        <pc:sldMkLst>
          <pc:docMk/>
          <pc:sldMk cId="496755312" sldId="269"/>
        </pc:sldMkLst>
      </pc:sldChg>
      <pc:sldMasterChg chg="addSp delSp modSp mod modSldLayout">
        <pc:chgData name="Darja Čirjuļina" userId="64dc9f5e-d386-417d-b868-5bcc30b3a1a4" providerId="ADAL" clId="{B5A70450-DEE4-4F39-86A6-F8D1F3B4A5C5}" dt="2021-09-24T11:16:38.732" v="232"/>
        <pc:sldMasterMkLst>
          <pc:docMk/>
          <pc:sldMasterMk cId="4217965320" sldId="2147483802"/>
        </pc:sldMasterMkLst>
        <pc:spChg chg="mod">
          <ac:chgData name="Darja Čirjuļina" userId="64dc9f5e-d386-417d-b868-5bcc30b3a1a4" providerId="ADAL" clId="{B5A70450-DEE4-4F39-86A6-F8D1F3B4A5C5}" dt="2021-09-24T10:34:53.319" v="25" actId="207"/>
          <ac:spMkLst>
            <pc:docMk/>
            <pc:sldMasterMk cId="4217965320" sldId="2147483802"/>
            <ac:spMk id="2" creationId="{00000000-0000-0000-0000-000000000000}"/>
          </ac:spMkLst>
        </pc:spChg>
        <pc:spChg chg="mod">
          <ac:chgData name="Darja Čirjuļina" userId="64dc9f5e-d386-417d-b868-5bcc30b3a1a4" providerId="ADAL" clId="{B5A70450-DEE4-4F39-86A6-F8D1F3B4A5C5}" dt="2021-09-24T10:34:50.468" v="24" actId="207"/>
          <ac:spMkLst>
            <pc:docMk/>
            <pc:sldMasterMk cId="4217965320" sldId="2147483802"/>
            <ac:spMk id="3" creationId="{00000000-0000-0000-0000-000000000000}"/>
          </ac:spMkLst>
        </pc:spChg>
        <pc:spChg chg="del mod">
          <ac:chgData name="Darja Čirjuļina" userId="64dc9f5e-d386-417d-b868-5bcc30b3a1a4" providerId="ADAL" clId="{B5A70450-DEE4-4F39-86A6-F8D1F3B4A5C5}" dt="2021-09-24T11:12:31.717" v="147" actId="478"/>
          <ac:spMkLst>
            <pc:docMk/>
            <pc:sldMasterMk cId="4217965320" sldId="2147483802"/>
            <ac:spMk id="8" creationId="{00000000-0000-0000-0000-000000000000}"/>
          </ac:spMkLst>
        </pc:spChg>
        <pc:picChg chg="add mod">
          <ac:chgData name="Darja Čirjuļina" userId="64dc9f5e-d386-417d-b868-5bcc30b3a1a4" providerId="ADAL" clId="{B5A70450-DEE4-4F39-86A6-F8D1F3B4A5C5}" dt="2021-09-24T11:10:29.969" v="110" actId="1076"/>
          <ac:picMkLst>
            <pc:docMk/>
            <pc:sldMasterMk cId="4217965320" sldId="2147483802"/>
            <ac:picMk id="6" creationId="{138E025F-D551-4F60-B023-AC44434735BA}"/>
          </ac:picMkLst>
        </pc:picChg>
        <pc:picChg chg="mod">
          <ac:chgData name="Darja Čirjuļina" userId="64dc9f5e-d386-417d-b868-5bcc30b3a1a4" providerId="ADAL" clId="{B5A70450-DEE4-4F39-86A6-F8D1F3B4A5C5}" dt="2021-09-24T10:28:28.531" v="6" actId="14100"/>
          <ac:picMkLst>
            <pc:docMk/>
            <pc:sldMasterMk cId="4217965320" sldId="2147483802"/>
            <ac:picMk id="9" creationId="{EBE242AC-7F35-4764-8959-0E0EB6A4F6E0}"/>
          </ac:picMkLst>
        </pc:picChg>
        <pc:picChg chg="add del">
          <ac:chgData name="Darja Čirjuļina" userId="64dc9f5e-d386-417d-b868-5bcc30b3a1a4" providerId="ADAL" clId="{B5A70450-DEE4-4F39-86A6-F8D1F3B4A5C5}" dt="2021-09-24T11:16:05.049" v="228" actId="478"/>
          <ac:picMkLst>
            <pc:docMk/>
            <pc:sldMasterMk cId="4217965320" sldId="2147483802"/>
            <ac:picMk id="13" creationId="{3D9ECF26-EB85-2B48-9D29-A44EFE726752}"/>
          </ac:picMkLst>
        </pc:picChg>
        <pc:sldLayoutChg chg="delSp modSp mod">
          <pc:chgData name="Darja Čirjuļina" userId="64dc9f5e-d386-417d-b868-5bcc30b3a1a4" providerId="ADAL" clId="{B5A70450-DEE4-4F39-86A6-F8D1F3B4A5C5}" dt="2021-09-24T11:12:33.957" v="148" actId="478"/>
          <pc:sldLayoutMkLst>
            <pc:docMk/>
            <pc:sldMasterMk cId="4217965320" sldId="2147483802"/>
            <pc:sldLayoutMk cId="3314672439" sldId="2147483803"/>
          </pc:sldLayoutMkLst>
          <pc:spChg chg="mod">
            <ac:chgData name="Darja Čirjuļina" userId="64dc9f5e-d386-417d-b868-5bcc30b3a1a4" providerId="ADAL" clId="{B5A70450-DEE4-4F39-86A6-F8D1F3B4A5C5}" dt="2021-09-24T10:34:57.387" v="26" actId="207"/>
            <ac:spMkLst>
              <pc:docMk/>
              <pc:sldMasterMk cId="4217965320" sldId="2147483802"/>
              <pc:sldLayoutMk cId="3314672439" sldId="2147483803"/>
              <ac:spMk id="3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33.957" v="148" actId="478"/>
            <ac:spMkLst>
              <pc:docMk/>
              <pc:sldMasterMk cId="4217965320" sldId="2147483802"/>
              <pc:sldLayoutMk cId="3314672439" sldId="2147483803"/>
              <ac:spMk id="8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4:59.668" v="27" actId="207"/>
            <ac:spMkLst>
              <pc:docMk/>
              <pc:sldMasterMk cId="4217965320" sldId="2147483802"/>
              <pc:sldLayoutMk cId="3314672439" sldId="2147483803"/>
              <ac:spMk id="15" creationId="{00000000-0000-0000-0000-000000000000}"/>
            </ac:spMkLst>
          </pc:spChg>
        </pc:sldLayoutChg>
        <pc:sldLayoutChg chg="addSp delSp modSp mod">
          <pc:chgData name="Darja Čirjuļina" userId="64dc9f5e-d386-417d-b868-5bcc30b3a1a4" providerId="ADAL" clId="{B5A70450-DEE4-4F39-86A6-F8D1F3B4A5C5}" dt="2021-09-24T11:12:39.562" v="150" actId="478"/>
          <pc:sldLayoutMkLst>
            <pc:docMk/>
            <pc:sldMasterMk cId="4217965320" sldId="2147483802"/>
            <pc:sldLayoutMk cId="1946014284" sldId="2147483804"/>
          </pc:sldLayoutMkLst>
          <pc:spChg chg="mod">
            <ac:chgData name="Darja Čirjuļina" userId="64dc9f5e-d386-417d-b868-5bcc30b3a1a4" providerId="ADAL" clId="{B5A70450-DEE4-4F39-86A6-F8D1F3B4A5C5}" dt="2021-09-24T10:35:12.329" v="31" actId="207"/>
            <ac:spMkLst>
              <pc:docMk/>
              <pc:sldMasterMk cId="4217965320" sldId="2147483802"/>
              <pc:sldLayoutMk cId="1946014284" sldId="2147483804"/>
              <ac:spMk id="2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13.980" v="32" actId="207"/>
            <ac:spMkLst>
              <pc:docMk/>
              <pc:sldMasterMk cId="4217965320" sldId="2147483802"/>
              <pc:sldLayoutMk cId="1946014284" sldId="2147483804"/>
              <ac:spMk id="3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39.562" v="150" actId="478"/>
            <ac:spMkLst>
              <pc:docMk/>
              <pc:sldMasterMk cId="4217965320" sldId="2147483802"/>
              <pc:sldLayoutMk cId="1946014284" sldId="2147483804"/>
              <ac:spMk id="10" creationId="{00000000-0000-0000-0000-000000000000}"/>
            </ac:spMkLst>
          </pc:spChg>
          <pc:picChg chg="mod ord modCrop">
            <ac:chgData name="Darja Čirjuļina" userId="64dc9f5e-d386-417d-b868-5bcc30b3a1a4" providerId="ADAL" clId="{B5A70450-DEE4-4F39-86A6-F8D1F3B4A5C5}" dt="2021-09-24T11:12:08.746" v="142" actId="732"/>
            <ac:picMkLst>
              <pc:docMk/>
              <pc:sldMasterMk cId="4217965320" sldId="2147483802"/>
              <pc:sldLayoutMk cId="1946014284" sldId="2147483804"/>
              <ac:picMk id="6" creationId="{00000000-0000-0000-0000-000000000000}"/>
            </ac:picMkLst>
          </pc:picChg>
          <pc:picChg chg="del">
            <ac:chgData name="Darja Čirjuļina" userId="64dc9f5e-d386-417d-b868-5bcc30b3a1a4" providerId="ADAL" clId="{B5A70450-DEE4-4F39-86A6-F8D1F3B4A5C5}" dt="2021-09-24T10:29:12.975" v="14" actId="478"/>
            <ac:picMkLst>
              <pc:docMk/>
              <pc:sldMasterMk cId="4217965320" sldId="2147483802"/>
              <pc:sldLayoutMk cId="1946014284" sldId="2147483804"/>
              <ac:picMk id="15" creationId="{113BC085-4A8A-4BEF-89B3-D15830D5A2A1}"/>
            </ac:picMkLst>
          </pc:picChg>
          <pc:picChg chg="add mod">
            <ac:chgData name="Darja Čirjuļina" userId="64dc9f5e-d386-417d-b868-5bcc30b3a1a4" providerId="ADAL" clId="{B5A70450-DEE4-4F39-86A6-F8D1F3B4A5C5}" dt="2021-09-24T10:29:14.247" v="15"/>
            <ac:picMkLst>
              <pc:docMk/>
              <pc:sldMasterMk cId="4217965320" sldId="2147483802"/>
              <pc:sldLayoutMk cId="1946014284" sldId="2147483804"/>
              <ac:picMk id="16" creationId="{0B3098A2-6313-484F-9E94-64F4ACC5EF55}"/>
            </ac:picMkLst>
          </pc:picChg>
        </pc:sldLayoutChg>
        <pc:sldLayoutChg chg="delSp modSp mod">
          <pc:chgData name="Darja Čirjuļina" userId="64dc9f5e-d386-417d-b868-5bcc30b3a1a4" providerId="ADAL" clId="{B5A70450-DEE4-4F39-86A6-F8D1F3B4A5C5}" dt="2021-09-24T11:12:45.091" v="152" actId="478"/>
          <pc:sldLayoutMkLst>
            <pc:docMk/>
            <pc:sldMasterMk cId="4217965320" sldId="2147483802"/>
            <pc:sldLayoutMk cId="1413618694" sldId="2147483806"/>
          </pc:sldLayoutMkLst>
          <pc:spChg chg="mod">
            <ac:chgData name="Darja Čirjuļina" userId="64dc9f5e-d386-417d-b868-5bcc30b3a1a4" providerId="ADAL" clId="{B5A70450-DEE4-4F39-86A6-F8D1F3B4A5C5}" dt="2021-09-24T10:35:27.754" v="36" actId="207"/>
            <ac:spMkLst>
              <pc:docMk/>
              <pc:sldMasterMk cId="4217965320" sldId="2147483802"/>
              <pc:sldLayoutMk cId="1413618694" sldId="2147483806"/>
              <ac:spMk id="3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30.001" v="37" actId="207"/>
            <ac:spMkLst>
              <pc:docMk/>
              <pc:sldMasterMk cId="4217965320" sldId="2147483802"/>
              <pc:sldLayoutMk cId="1413618694" sldId="2147483806"/>
              <ac:spMk id="4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25.865" v="35" actId="207"/>
            <ac:spMkLst>
              <pc:docMk/>
              <pc:sldMasterMk cId="4217965320" sldId="2147483802"/>
              <pc:sldLayoutMk cId="1413618694" sldId="2147483806"/>
              <ac:spMk id="5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45.091" v="152" actId="478"/>
            <ac:spMkLst>
              <pc:docMk/>
              <pc:sldMasterMk cId="4217965320" sldId="2147483802"/>
              <pc:sldLayoutMk cId="1413618694" sldId="2147483806"/>
              <ac:spMk id="8" creationId="{00000000-0000-0000-0000-000000000000}"/>
            </ac:spMkLst>
          </pc:spChg>
        </pc:sldLayoutChg>
        <pc:sldLayoutChg chg="delSp modSp mod">
          <pc:chgData name="Darja Čirjuļina" userId="64dc9f5e-d386-417d-b868-5bcc30b3a1a4" providerId="ADAL" clId="{B5A70450-DEE4-4F39-86A6-F8D1F3B4A5C5}" dt="2021-09-24T11:12:47.045" v="153" actId="478"/>
          <pc:sldLayoutMkLst>
            <pc:docMk/>
            <pc:sldMasterMk cId="4217965320" sldId="2147483802"/>
            <pc:sldLayoutMk cId="1165892151" sldId="2147483807"/>
          </pc:sldLayoutMkLst>
          <pc:spChg chg="mod">
            <ac:chgData name="Darja Čirjuļina" userId="64dc9f5e-d386-417d-b868-5bcc30b3a1a4" providerId="ADAL" clId="{B5A70450-DEE4-4F39-86A6-F8D1F3B4A5C5}" dt="2021-09-24T10:35:38.546" v="41" actId="207"/>
            <ac:spMkLst>
              <pc:docMk/>
              <pc:sldMasterMk cId="4217965320" sldId="2147483802"/>
              <pc:sldLayoutMk cId="1165892151" sldId="2147483807"/>
              <ac:spMk id="4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41.012" v="42" actId="207"/>
            <ac:spMkLst>
              <pc:docMk/>
              <pc:sldMasterMk cId="4217965320" sldId="2147483802"/>
              <pc:sldLayoutMk cId="1165892151" sldId="2147483807"/>
              <ac:spMk id="6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33.405" v="38" actId="207"/>
            <ac:spMkLst>
              <pc:docMk/>
              <pc:sldMasterMk cId="4217965320" sldId="2147483802"/>
              <pc:sldLayoutMk cId="1165892151" sldId="2147483807"/>
              <ac:spMk id="9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47.045" v="153" actId="478"/>
            <ac:spMkLst>
              <pc:docMk/>
              <pc:sldMasterMk cId="4217965320" sldId="2147483802"/>
              <pc:sldLayoutMk cId="1165892151" sldId="2147483807"/>
              <ac:spMk id="11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34.518" v="39" actId="207"/>
            <ac:spMkLst>
              <pc:docMk/>
              <pc:sldMasterMk cId="4217965320" sldId="2147483802"/>
              <pc:sldLayoutMk cId="1165892151" sldId="2147483807"/>
              <ac:spMk id="14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36.373" v="40" actId="207"/>
            <ac:spMkLst>
              <pc:docMk/>
              <pc:sldMasterMk cId="4217965320" sldId="2147483802"/>
              <pc:sldLayoutMk cId="1165892151" sldId="2147483807"/>
              <ac:spMk id="15" creationId="{00000000-0000-0000-0000-000000000000}"/>
            </ac:spMkLst>
          </pc:spChg>
        </pc:sldLayoutChg>
        <pc:sldLayoutChg chg="delSp modSp mod">
          <pc:chgData name="Darja Čirjuļina" userId="64dc9f5e-d386-417d-b868-5bcc30b3a1a4" providerId="ADAL" clId="{B5A70450-DEE4-4F39-86A6-F8D1F3B4A5C5}" dt="2021-09-24T11:12:48.814" v="154" actId="478"/>
          <pc:sldLayoutMkLst>
            <pc:docMk/>
            <pc:sldMasterMk cId="4217965320" sldId="2147483802"/>
            <pc:sldLayoutMk cId="962014856" sldId="2147483810"/>
          </pc:sldLayoutMkLst>
          <pc:spChg chg="mod">
            <ac:chgData name="Darja Čirjuļina" userId="64dc9f5e-d386-417d-b868-5bcc30b3a1a4" providerId="ADAL" clId="{B5A70450-DEE4-4F39-86A6-F8D1F3B4A5C5}" dt="2021-09-24T10:35:48.264" v="45" actId="207"/>
            <ac:spMkLst>
              <pc:docMk/>
              <pc:sldMasterMk cId="4217965320" sldId="2147483802"/>
              <pc:sldLayoutMk cId="962014856" sldId="2147483810"/>
              <ac:spMk id="3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49.832" v="46" actId="207"/>
            <ac:spMkLst>
              <pc:docMk/>
              <pc:sldMasterMk cId="4217965320" sldId="2147483802"/>
              <pc:sldLayoutMk cId="962014856" sldId="2147483810"/>
              <ac:spMk id="4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48.814" v="154" actId="478"/>
            <ac:spMkLst>
              <pc:docMk/>
              <pc:sldMasterMk cId="4217965320" sldId="2147483802"/>
              <pc:sldLayoutMk cId="962014856" sldId="2147483810"/>
              <ac:spMk id="7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44.881" v="43" actId="207"/>
            <ac:spMkLst>
              <pc:docMk/>
              <pc:sldMasterMk cId="4217965320" sldId="2147483802"/>
              <pc:sldLayoutMk cId="962014856" sldId="2147483810"/>
              <ac:spMk id="11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46.217" v="44" actId="207"/>
            <ac:spMkLst>
              <pc:docMk/>
              <pc:sldMasterMk cId="4217965320" sldId="2147483802"/>
              <pc:sldLayoutMk cId="962014856" sldId="2147483810"/>
              <ac:spMk id="13" creationId="{00000000-0000-0000-0000-000000000000}"/>
            </ac:spMkLst>
          </pc:spChg>
        </pc:sldLayoutChg>
        <pc:sldLayoutChg chg="delSp modSp mod">
          <pc:chgData name="Darja Čirjuļina" userId="64dc9f5e-d386-417d-b868-5bcc30b3a1a4" providerId="ADAL" clId="{B5A70450-DEE4-4F39-86A6-F8D1F3B4A5C5}" dt="2021-09-24T11:12:51.091" v="155" actId="478"/>
          <pc:sldLayoutMkLst>
            <pc:docMk/>
            <pc:sldMasterMk cId="4217965320" sldId="2147483802"/>
            <pc:sldLayoutMk cId="657980291" sldId="2147483817"/>
          </pc:sldLayoutMkLst>
          <pc:spChg chg="del mod">
            <ac:chgData name="Darja Čirjuļina" userId="64dc9f5e-d386-417d-b868-5bcc30b3a1a4" providerId="ADAL" clId="{B5A70450-DEE4-4F39-86A6-F8D1F3B4A5C5}" dt="2021-09-24T11:12:51.091" v="155" actId="478"/>
            <ac:spMkLst>
              <pc:docMk/>
              <pc:sldMasterMk cId="4217965320" sldId="2147483802"/>
              <pc:sldLayoutMk cId="657980291" sldId="2147483817"/>
              <ac:spMk id="6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53.818" v="48" actId="207"/>
            <ac:spMkLst>
              <pc:docMk/>
              <pc:sldMasterMk cId="4217965320" sldId="2147483802"/>
              <pc:sldLayoutMk cId="657980291" sldId="2147483817"/>
              <ac:spMk id="8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52.494" v="47" actId="207"/>
            <ac:spMkLst>
              <pc:docMk/>
              <pc:sldMasterMk cId="4217965320" sldId="2147483802"/>
              <pc:sldLayoutMk cId="657980291" sldId="2147483817"/>
              <ac:spMk id="12" creationId="{00000000-0000-0000-0000-000000000000}"/>
            </ac:spMkLst>
          </pc:spChg>
        </pc:sldLayoutChg>
        <pc:sldLayoutChg chg="delSp modSp mod">
          <pc:chgData name="Darja Čirjuļina" userId="64dc9f5e-d386-417d-b868-5bcc30b3a1a4" providerId="ADAL" clId="{B5A70450-DEE4-4F39-86A6-F8D1F3B4A5C5}" dt="2021-09-24T11:12:52.884" v="156" actId="478"/>
          <pc:sldLayoutMkLst>
            <pc:docMk/>
            <pc:sldMasterMk cId="4217965320" sldId="2147483802"/>
            <pc:sldLayoutMk cId="1554799256" sldId="2147483818"/>
          </pc:sldLayoutMkLst>
          <pc:spChg chg="mod">
            <ac:chgData name="Darja Čirjuļina" userId="64dc9f5e-d386-417d-b868-5bcc30b3a1a4" providerId="ADAL" clId="{B5A70450-DEE4-4F39-86A6-F8D1F3B4A5C5}" dt="2021-09-24T10:35:57.961" v="50" actId="207"/>
            <ac:spMkLst>
              <pc:docMk/>
              <pc:sldMasterMk cId="4217965320" sldId="2147483802"/>
              <pc:sldLayoutMk cId="1554799256" sldId="2147483818"/>
              <ac:spMk id="8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52.884" v="156" actId="478"/>
            <ac:spMkLst>
              <pc:docMk/>
              <pc:sldMasterMk cId="4217965320" sldId="2147483802"/>
              <pc:sldLayoutMk cId="1554799256" sldId="2147483818"/>
              <ac:spMk id="9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00.504" v="51" actId="207"/>
            <ac:spMkLst>
              <pc:docMk/>
              <pc:sldMasterMk cId="4217965320" sldId="2147483802"/>
              <pc:sldLayoutMk cId="1554799256" sldId="2147483818"/>
              <ac:spMk id="10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02.431" v="52" actId="207"/>
            <ac:spMkLst>
              <pc:docMk/>
              <pc:sldMasterMk cId="4217965320" sldId="2147483802"/>
              <pc:sldLayoutMk cId="1554799256" sldId="2147483818"/>
              <ac:spMk id="11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56.480" v="49" actId="207"/>
            <ac:spMkLst>
              <pc:docMk/>
              <pc:sldMasterMk cId="4217965320" sldId="2147483802"/>
              <pc:sldLayoutMk cId="1554799256" sldId="2147483818"/>
              <ac:spMk id="14" creationId="{00000000-0000-0000-0000-000000000000}"/>
            </ac:spMkLst>
          </pc:spChg>
        </pc:sldLayoutChg>
        <pc:sldLayoutChg chg="delSp modSp mod">
          <pc:chgData name="Darja Čirjuļina" userId="64dc9f5e-d386-417d-b868-5bcc30b3a1a4" providerId="ADAL" clId="{B5A70450-DEE4-4F39-86A6-F8D1F3B4A5C5}" dt="2021-09-24T11:12:54.638" v="157" actId="478"/>
          <pc:sldLayoutMkLst>
            <pc:docMk/>
            <pc:sldMasterMk cId="4217965320" sldId="2147483802"/>
            <pc:sldLayoutMk cId="4102117534" sldId="2147483820"/>
          </pc:sldLayoutMkLst>
          <pc:spChg chg="mod">
            <ac:chgData name="Darja Čirjuļina" userId="64dc9f5e-d386-417d-b868-5bcc30b3a1a4" providerId="ADAL" clId="{B5A70450-DEE4-4F39-86A6-F8D1F3B4A5C5}" dt="2021-09-24T10:36:13.519" v="57" actId="207"/>
            <ac:spMkLst>
              <pc:docMk/>
              <pc:sldMasterMk cId="4217965320" sldId="2147483802"/>
              <pc:sldLayoutMk cId="4102117534" sldId="2147483820"/>
              <ac:spMk id="8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11.227" v="56" actId="207"/>
            <ac:spMkLst>
              <pc:docMk/>
              <pc:sldMasterMk cId="4217965320" sldId="2147483802"/>
              <pc:sldLayoutMk cId="4102117534" sldId="2147483820"/>
              <ac:spMk id="10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54.638" v="157" actId="478"/>
            <ac:spMkLst>
              <pc:docMk/>
              <pc:sldMasterMk cId="4217965320" sldId="2147483802"/>
              <pc:sldLayoutMk cId="4102117534" sldId="2147483820"/>
              <ac:spMk id="11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09.593" v="55" actId="207"/>
            <ac:spMkLst>
              <pc:docMk/>
              <pc:sldMasterMk cId="4217965320" sldId="2147483802"/>
              <pc:sldLayoutMk cId="4102117534" sldId="2147483820"/>
              <ac:spMk id="12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06.965" v="54" actId="207"/>
            <ac:spMkLst>
              <pc:docMk/>
              <pc:sldMasterMk cId="4217965320" sldId="2147483802"/>
              <pc:sldLayoutMk cId="4102117534" sldId="2147483820"/>
              <ac:spMk id="14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05.389" v="53" actId="207"/>
            <ac:spMkLst>
              <pc:docMk/>
              <pc:sldMasterMk cId="4217965320" sldId="2147483802"/>
              <pc:sldLayoutMk cId="4102117534" sldId="2147483820"/>
              <ac:spMk id="15" creationId="{00000000-0000-0000-0000-000000000000}"/>
            </ac:spMkLst>
          </pc:spChg>
        </pc:sldLayoutChg>
        <pc:sldLayoutChg chg="addSp delSp modSp mod">
          <pc:chgData name="Darja Čirjuļina" userId="64dc9f5e-d386-417d-b868-5bcc30b3a1a4" providerId="ADAL" clId="{B5A70450-DEE4-4F39-86A6-F8D1F3B4A5C5}" dt="2021-09-24T11:13:00.795" v="160" actId="478"/>
          <pc:sldLayoutMkLst>
            <pc:docMk/>
            <pc:sldMasterMk cId="4217965320" sldId="2147483802"/>
            <pc:sldLayoutMk cId="875636932" sldId="2147483821"/>
          </pc:sldLayoutMkLst>
          <pc:spChg chg="del mod">
            <ac:chgData name="Darja Čirjuļina" userId="64dc9f5e-d386-417d-b868-5bcc30b3a1a4" providerId="ADAL" clId="{B5A70450-DEE4-4F39-86A6-F8D1F3B4A5C5}" dt="2021-09-24T11:13:00.795" v="160" actId="478"/>
            <ac:spMkLst>
              <pc:docMk/>
              <pc:sldMasterMk cId="4217965320" sldId="2147483802"/>
              <pc:sldLayoutMk cId="875636932" sldId="2147483821"/>
              <ac:spMk id="5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16.478" v="58" actId="207"/>
            <ac:spMkLst>
              <pc:docMk/>
              <pc:sldMasterMk cId="4217965320" sldId="2147483802"/>
              <pc:sldLayoutMk cId="875636932" sldId="2147483821"/>
              <ac:spMk id="6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6:18.632" v="59" actId="207"/>
            <ac:spMkLst>
              <pc:docMk/>
              <pc:sldMasterMk cId="4217965320" sldId="2147483802"/>
              <pc:sldLayoutMk cId="875636932" sldId="2147483821"/>
              <ac:spMk id="7" creationId="{00000000-0000-0000-0000-000000000000}"/>
            </ac:spMkLst>
          </pc:spChg>
          <pc:picChg chg="add del">
            <ac:chgData name="Darja Čirjuļina" userId="64dc9f5e-d386-417d-b868-5bcc30b3a1a4" providerId="ADAL" clId="{B5A70450-DEE4-4F39-86A6-F8D1F3B4A5C5}" dt="2021-09-24T11:12:57.901" v="159" actId="478"/>
            <ac:picMkLst>
              <pc:docMk/>
              <pc:sldMasterMk cId="4217965320" sldId="2147483802"/>
              <pc:sldLayoutMk cId="875636932" sldId="2147483821"/>
              <ac:picMk id="3" creationId="{98EAAA5F-AECC-4844-AEE9-5D9617DBC6A6}"/>
            </ac:picMkLst>
          </pc:picChg>
        </pc:sldLayoutChg>
        <pc:sldLayoutChg chg="delSp modSp mod">
          <pc:chgData name="Darja Čirjuļina" userId="64dc9f5e-d386-417d-b868-5bcc30b3a1a4" providerId="ADAL" clId="{B5A70450-DEE4-4F39-86A6-F8D1F3B4A5C5}" dt="2021-09-24T11:16:30.449" v="231" actId="207"/>
          <pc:sldLayoutMkLst>
            <pc:docMk/>
            <pc:sldMasterMk cId="4217965320" sldId="2147483802"/>
            <pc:sldLayoutMk cId="370919704" sldId="2147483840"/>
          </pc:sldLayoutMkLst>
          <pc:spChg chg="mod">
            <ac:chgData name="Darja Čirjuļina" userId="64dc9f5e-d386-417d-b868-5bcc30b3a1a4" providerId="ADAL" clId="{B5A70450-DEE4-4F39-86A6-F8D1F3B4A5C5}" dt="2021-09-24T10:35:17.565" v="33" actId="207"/>
            <ac:spMkLst>
              <pc:docMk/>
              <pc:sldMasterMk cId="4217965320" sldId="2147483802"/>
              <pc:sldLayoutMk cId="370919704" sldId="2147483840"/>
              <ac:spMk id="2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41.725" v="151" actId="478"/>
            <ac:spMkLst>
              <pc:docMk/>
              <pc:sldMasterMk cId="4217965320" sldId="2147483802"/>
              <pc:sldLayoutMk cId="370919704" sldId="2147483840"/>
              <ac:spMk id="3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1:16:30.449" v="231" actId="207"/>
            <ac:spMkLst>
              <pc:docMk/>
              <pc:sldMasterMk cId="4217965320" sldId="2147483802"/>
              <pc:sldLayoutMk cId="370919704" sldId="2147483840"/>
              <ac:spMk id="4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19.230" v="34" actId="207"/>
            <ac:spMkLst>
              <pc:docMk/>
              <pc:sldMasterMk cId="4217965320" sldId="2147483802"/>
              <pc:sldLayoutMk cId="370919704" sldId="2147483840"/>
              <ac:spMk id="5" creationId="{00000000-0000-0000-0000-000000000000}"/>
            </ac:spMkLst>
          </pc:spChg>
        </pc:sldLayoutChg>
        <pc:sldLayoutChg chg="modSp">
          <pc:chgData name="Darja Čirjuļina" userId="64dc9f5e-d386-417d-b868-5bcc30b3a1a4" providerId="ADAL" clId="{B5A70450-DEE4-4F39-86A6-F8D1F3B4A5C5}" dt="2021-09-24T10:35:08.882" v="30" actId="207"/>
          <pc:sldLayoutMkLst>
            <pc:docMk/>
            <pc:sldMasterMk cId="4217965320" sldId="2147483802"/>
            <pc:sldLayoutMk cId="1893241870" sldId="2147483841"/>
          </pc:sldLayoutMkLst>
          <pc:spChg chg="mod">
            <ac:chgData name="Darja Čirjuļina" userId="64dc9f5e-d386-417d-b868-5bcc30b3a1a4" providerId="ADAL" clId="{B5A70450-DEE4-4F39-86A6-F8D1F3B4A5C5}" dt="2021-09-24T10:35:08.882" v="30" actId="207"/>
            <ac:spMkLst>
              <pc:docMk/>
              <pc:sldMasterMk cId="4217965320" sldId="2147483802"/>
              <pc:sldLayoutMk cId="1893241870" sldId="2147483841"/>
              <ac:spMk id="6" creationId="{00000000-0000-0000-0000-000000000000}"/>
            </ac:spMkLst>
          </pc:spChg>
        </pc:sldLayoutChg>
        <pc:sldLayoutChg chg="addSp delSp modSp mod">
          <pc:chgData name="Darja Čirjuļina" userId="64dc9f5e-d386-417d-b868-5bcc30b3a1a4" providerId="ADAL" clId="{B5A70450-DEE4-4F39-86A6-F8D1F3B4A5C5}" dt="2021-09-24T11:16:08.642" v="229" actId="21"/>
          <pc:sldLayoutMkLst>
            <pc:docMk/>
            <pc:sldMasterMk cId="4217965320" sldId="2147483802"/>
            <pc:sldLayoutMk cId="1960528877" sldId="2147483842"/>
          </pc:sldLayoutMkLst>
          <pc:spChg chg="mod">
            <ac:chgData name="Darja Čirjuļina" userId="64dc9f5e-d386-417d-b868-5bcc30b3a1a4" providerId="ADAL" clId="{B5A70450-DEE4-4F39-86A6-F8D1F3B4A5C5}" dt="2021-09-24T10:35:05.089" v="29" actId="207"/>
            <ac:spMkLst>
              <pc:docMk/>
              <pc:sldMasterMk cId="4217965320" sldId="2147483802"/>
              <pc:sldLayoutMk cId="1960528877" sldId="2147483842"/>
              <ac:spMk id="2" creationId="{00000000-0000-0000-0000-000000000000}"/>
            </ac:spMkLst>
          </pc:spChg>
          <pc:spChg chg="del mod">
            <ac:chgData name="Darja Čirjuļina" userId="64dc9f5e-d386-417d-b868-5bcc30b3a1a4" providerId="ADAL" clId="{B5A70450-DEE4-4F39-86A6-F8D1F3B4A5C5}" dt="2021-09-24T11:12:35.658" v="149" actId="478"/>
            <ac:spMkLst>
              <pc:docMk/>
              <pc:sldMasterMk cId="4217965320" sldId="2147483802"/>
              <pc:sldLayoutMk cId="1960528877" sldId="2147483842"/>
              <ac:spMk id="3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35:02.937" v="28" actId="207"/>
            <ac:spMkLst>
              <pc:docMk/>
              <pc:sldMasterMk cId="4217965320" sldId="2147483802"/>
              <pc:sldLayoutMk cId="1960528877" sldId="2147483842"/>
              <ac:spMk id="5" creationId="{00000000-0000-0000-0000-000000000000}"/>
            </ac:spMkLst>
          </pc:spChg>
          <pc:picChg chg="ord">
            <ac:chgData name="Darja Čirjuļina" userId="64dc9f5e-d386-417d-b868-5bcc30b3a1a4" providerId="ADAL" clId="{B5A70450-DEE4-4F39-86A6-F8D1F3B4A5C5}" dt="2021-09-24T10:28:56.383" v="12" actId="171"/>
            <ac:picMkLst>
              <pc:docMk/>
              <pc:sldMasterMk cId="4217965320" sldId="2147483802"/>
              <pc:sldLayoutMk cId="1960528877" sldId="2147483842"/>
              <ac:picMk id="7" creationId="{00000000-0000-0000-0000-000000000000}"/>
            </ac:picMkLst>
          </pc:picChg>
          <pc:picChg chg="add mod">
            <ac:chgData name="Darja Čirjuļina" userId="64dc9f5e-d386-417d-b868-5bcc30b3a1a4" providerId="ADAL" clId="{B5A70450-DEE4-4F39-86A6-F8D1F3B4A5C5}" dt="2021-09-24T10:29:08.949" v="13"/>
            <ac:picMkLst>
              <pc:docMk/>
              <pc:sldMasterMk cId="4217965320" sldId="2147483802"/>
              <pc:sldLayoutMk cId="1960528877" sldId="2147483842"/>
              <ac:picMk id="9" creationId="{60C4421C-44F2-4985-9058-5F918B367CCA}"/>
            </ac:picMkLst>
          </pc:picChg>
          <pc:picChg chg="del mod">
            <ac:chgData name="Darja Čirjuļina" userId="64dc9f5e-d386-417d-b868-5bcc30b3a1a4" providerId="ADAL" clId="{B5A70450-DEE4-4F39-86A6-F8D1F3B4A5C5}" dt="2021-09-24T10:28:47.208" v="8" actId="478"/>
            <ac:picMkLst>
              <pc:docMk/>
              <pc:sldMasterMk cId="4217965320" sldId="2147483802"/>
              <pc:sldLayoutMk cId="1960528877" sldId="2147483842"/>
              <ac:picMk id="10" creationId="{178CF71B-3FAA-47E4-B149-9D9E68B0B551}"/>
            </ac:picMkLst>
          </pc:picChg>
          <pc:picChg chg="add mod">
            <ac:chgData name="Darja Čirjuļina" userId="64dc9f5e-d386-417d-b868-5bcc30b3a1a4" providerId="ADAL" clId="{B5A70450-DEE4-4F39-86A6-F8D1F3B4A5C5}" dt="2021-09-24T11:14:49.395" v="224"/>
            <ac:picMkLst>
              <pc:docMk/>
              <pc:sldMasterMk cId="4217965320" sldId="2147483802"/>
              <pc:sldLayoutMk cId="1960528877" sldId="2147483842"/>
              <ac:picMk id="11" creationId="{3204D66B-233C-4237-B814-FB44D6693AB6}"/>
            </ac:picMkLst>
          </pc:picChg>
          <pc:picChg chg="add del mod">
            <ac:chgData name="Darja Čirjuļina" userId="64dc9f5e-d386-417d-b868-5bcc30b3a1a4" providerId="ADAL" clId="{B5A70450-DEE4-4F39-86A6-F8D1F3B4A5C5}" dt="2021-09-24T11:16:08.642" v="229" actId="21"/>
            <ac:picMkLst>
              <pc:docMk/>
              <pc:sldMasterMk cId="4217965320" sldId="2147483802"/>
              <pc:sldLayoutMk cId="1960528877" sldId="2147483842"/>
              <ac:picMk id="12" creationId="{779CEDF6-5A91-497C-9EE9-07B4C24A87E2}"/>
            </ac:picMkLst>
          </pc:picChg>
        </pc:sldLayoutChg>
        <pc:sldLayoutChg chg="addSp delSp modSp mod">
          <pc:chgData name="Darja Čirjuļina" userId="64dc9f5e-d386-417d-b868-5bcc30b3a1a4" providerId="ADAL" clId="{B5A70450-DEE4-4F39-86A6-F8D1F3B4A5C5}" dt="2021-09-24T11:16:11.032" v="230"/>
          <pc:sldLayoutMkLst>
            <pc:docMk/>
            <pc:sldMasterMk cId="4217965320" sldId="2147483802"/>
            <pc:sldLayoutMk cId="2956136504" sldId="2147483843"/>
          </pc:sldLayoutMkLst>
          <pc:spChg chg="mod">
            <ac:chgData name="Darja Čirjuļina" userId="64dc9f5e-d386-417d-b868-5bcc30b3a1a4" providerId="ADAL" clId="{B5A70450-DEE4-4F39-86A6-F8D1F3B4A5C5}" dt="2021-09-24T10:56:46.537" v="86" actId="790"/>
            <ac:spMkLst>
              <pc:docMk/>
              <pc:sldMasterMk cId="4217965320" sldId="2147483802"/>
              <pc:sldLayoutMk cId="2956136504" sldId="2147483843"/>
              <ac:spMk id="3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54:20.780" v="85" actId="790"/>
            <ac:spMkLst>
              <pc:docMk/>
              <pc:sldMasterMk cId="4217965320" sldId="2147483802"/>
              <pc:sldLayoutMk cId="2956136504" sldId="2147483843"/>
              <ac:spMk id="12" creationId="{00000000-0000-0000-0000-000000000000}"/>
            </ac:spMkLst>
          </pc:spChg>
          <pc:spChg chg="mod">
            <ac:chgData name="Darja Čirjuļina" userId="64dc9f5e-d386-417d-b868-5bcc30b3a1a4" providerId="ADAL" clId="{B5A70450-DEE4-4F39-86A6-F8D1F3B4A5C5}" dt="2021-09-24T10:41:10.042" v="84" actId="14100"/>
            <ac:spMkLst>
              <pc:docMk/>
              <pc:sldMasterMk cId="4217965320" sldId="2147483802"/>
              <pc:sldLayoutMk cId="2956136504" sldId="2147483843"/>
              <ac:spMk id="15" creationId="{00000000-0000-0000-0000-000000000000}"/>
            </ac:spMkLst>
          </pc:spChg>
          <pc:picChg chg="add del mod">
            <ac:chgData name="Darja Čirjuļina" userId="64dc9f5e-d386-417d-b868-5bcc30b3a1a4" providerId="ADAL" clId="{B5A70450-DEE4-4F39-86A6-F8D1F3B4A5C5}" dt="2021-09-24T10:37:32.402" v="61" actId="478"/>
            <ac:picMkLst>
              <pc:docMk/>
              <pc:sldMasterMk cId="4217965320" sldId="2147483802"/>
              <pc:sldLayoutMk cId="2956136504" sldId="2147483843"/>
              <ac:picMk id="4" creationId="{D61AE4DF-CD94-40F4-B4E2-61AB3BE5BBF6}"/>
            </ac:picMkLst>
          </pc:picChg>
          <pc:picChg chg="del">
            <ac:chgData name="Darja Čirjuļina" userId="64dc9f5e-d386-417d-b868-5bcc30b3a1a4" providerId="ADAL" clId="{B5A70450-DEE4-4F39-86A6-F8D1F3B4A5C5}" dt="2021-09-24T10:29:26.855" v="16" actId="478"/>
            <ac:picMkLst>
              <pc:docMk/>
              <pc:sldMasterMk cId="4217965320" sldId="2147483802"/>
              <pc:sldLayoutMk cId="2956136504" sldId="2147483843"/>
              <ac:picMk id="5" creationId="{731DF989-4978-874B-AC2F-08F36D87A1D2}"/>
            </ac:picMkLst>
          </pc:picChg>
          <pc:picChg chg="add del mod">
            <ac:chgData name="Darja Čirjuļina" userId="64dc9f5e-d386-417d-b868-5bcc30b3a1a4" providerId="ADAL" clId="{B5A70450-DEE4-4F39-86A6-F8D1F3B4A5C5}" dt="2021-09-24T10:40:29.497" v="68" actId="478"/>
            <ac:picMkLst>
              <pc:docMk/>
              <pc:sldMasterMk cId="4217965320" sldId="2147483802"/>
              <pc:sldLayoutMk cId="2956136504" sldId="2147483843"/>
              <ac:picMk id="5" creationId="{E6366399-157B-4E76-8E92-D2F01EE7284B}"/>
            </ac:picMkLst>
          </pc:picChg>
          <pc:picChg chg="add mod">
            <ac:chgData name="Darja Čirjuļina" userId="64dc9f5e-d386-417d-b868-5bcc30b3a1a4" providerId="ADAL" clId="{B5A70450-DEE4-4F39-86A6-F8D1F3B4A5C5}" dt="2021-09-24T11:16:11.032" v="230"/>
            <ac:picMkLst>
              <pc:docMk/>
              <pc:sldMasterMk cId="4217965320" sldId="2147483802"/>
              <pc:sldLayoutMk cId="2956136504" sldId="2147483843"/>
              <ac:picMk id="6" creationId="{AD7DDAFD-63BC-46B7-A003-BA867E7B2F9F}"/>
            </ac:picMkLst>
          </pc:picChg>
          <pc:picChg chg="mod">
            <ac:chgData name="Darja Čirjuļina" userId="64dc9f5e-d386-417d-b868-5bcc30b3a1a4" providerId="ADAL" clId="{B5A70450-DEE4-4F39-86A6-F8D1F3B4A5C5}" dt="2021-09-24T11:11:05.094" v="133" actId="1037"/>
            <ac:picMkLst>
              <pc:docMk/>
              <pc:sldMasterMk cId="4217965320" sldId="2147483802"/>
              <pc:sldLayoutMk cId="2956136504" sldId="2147483843"/>
              <ac:picMk id="6" creationId="{C0C38B08-A587-3A4E-841F-3E1D8F0E5CAD}"/>
            </ac:picMkLst>
          </pc:picChg>
          <pc:picChg chg="add del mod">
            <ac:chgData name="Darja Čirjuļina" userId="64dc9f5e-d386-417d-b868-5bcc30b3a1a4" providerId="ADAL" clId="{B5A70450-DEE4-4F39-86A6-F8D1F3B4A5C5}" dt="2021-09-24T10:40:44.449" v="73" actId="478"/>
            <ac:picMkLst>
              <pc:docMk/>
              <pc:sldMasterMk cId="4217965320" sldId="2147483802"/>
              <pc:sldLayoutMk cId="2956136504" sldId="2147483843"/>
              <ac:picMk id="7" creationId="{786D6AC5-22DA-4C3D-8029-A3509CAF772C}"/>
            </ac:picMkLst>
          </pc:picChg>
          <pc:picChg chg="add mod">
            <ac:chgData name="Darja Čirjuļina" userId="64dc9f5e-d386-417d-b868-5bcc30b3a1a4" providerId="ADAL" clId="{B5A70450-DEE4-4F39-86A6-F8D1F3B4A5C5}" dt="2021-09-24T10:40:55.946" v="79" actId="1076"/>
            <ac:picMkLst>
              <pc:docMk/>
              <pc:sldMasterMk cId="4217965320" sldId="2147483802"/>
              <pc:sldLayoutMk cId="2956136504" sldId="2147483843"/>
              <ac:picMk id="9" creationId="{59EE5197-AAA6-4E49-BE43-AB33A7447591}"/>
            </ac:picMkLst>
          </pc:picChg>
          <pc:picChg chg="ord">
            <ac:chgData name="Darja Čirjuļina" userId="64dc9f5e-d386-417d-b868-5bcc30b3a1a4" providerId="ADAL" clId="{B5A70450-DEE4-4F39-86A6-F8D1F3B4A5C5}" dt="2021-09-24T10:30:09.900" v="21" actId="167"/>
            <ac:picMkLst>
              <pc:docMk/>
              <pc:sldMasterMk cId="4217965320" sldId="2147483802"/>
              <pc:sldLayoutMk cId="2956136504" sldId="2147483843"/>
              <ac:picMk id="16" creationId="{A14F4318-4ACC-4888-8B70-C1A0AC59C7F0}"/>
            </ac:picMkLst>
          </pc:picChg>
        </pc:sldLayoutChg>
        <pc:sldLayoutChg chg="addSp modSp mod">
          <pc:chgData name="Darja Čirjuļina" userId="64dc9f5e-d386-417d-b868-5bcc30b3a1a4" providerId="ADAL" clId="{B5A70450-DEE4-4F39-86A6-F8D1F3B4A5C5}" dt="2021-09-24T11:16:38.732" v="232"/>
          <pc:sldLayoutMkLst>
            <pc:docMk/>
            <pc:sldMasterMk cId="4217965320" sldId="2147483802"/>
            <pc:sldLayoutMk cId="1092142991" sldId="2147483844"/>
          </pc:sldLayoutMkLst>
          <pc:spChg chg="mod">
            <ac:chgData name="Darja Čirjuļina" userId="64dc9f5e-d386-417d-b868-5bcc30b3a1a4" providerId="ADAL" clId="{B5A70450-DEE4-4F39-86A6-F8D1F3B4A5C5}" dt="2021-09-24T10:36:21.293" v="60" actId="207"/>
            <ac:spMkLst>
              <pc:docMk/>
              <pc:sldMasterMk cId="4217965320" sldId="2147483802"/>
              <pc:sldLayoutMk cId="1092142991" sldId="2147483844"/>
              <ac:spMk id="3" creationId="{00000000-0000-0000-0000-000000000000}"/>
            </ac:spMkLst>
          </pc:spChg>
          <pc:picChg chg="add mod">
            <ac:chgData name="Darja Čirjuļina" userId="64dc9f5e-d386-417d-b868-5bcc30b3a1a4" providerId="ADAL" clId="{B5A70450-DEE4-4F39-86A6-F8D1F3B4A5C5}" dt="2021-09-24T11:02:45.319" v="87"/>
            <ac:picMkLst>
              <pc:docMk/>
              <pc:sldMasterMk cId="4217965320" sldId="2147483802"/>
              <pc:sldLayoutMk cId="1092142991" sldId="2147483844"/>
              <ac:picMk id="4" creationId="{A0E7F312-1094-46B8-8EAE-5C4DCDCE2ED2}"/>
            </ac:picMkLst>
          </pc:picChg>
          <pc:picChg chg="mod">
            <ac:chgData name="Darja Čirjuļina" userId="64dc9f5e-d386-417d-b868-5bcc30b3a1a4" providerId="ADAL" clId="{B5A70450-DEE4-4F39-86A6-F8D1F3B4A5C5}" dt="2021-09-24T11:14:15.030" v="223" actId="1035"/>
            <ac:picMkLst>
              <pc:docMk/>
              <pc:sldMasterMk cId="4217965320" sldId="2147483802"/>
              <pc:sldLayoutMk cId="1092142991" sldId="2147483844"/>
              <ac:picMk id="5" creationId="{B6754E24-9230-4F38-86F2-54C277AA2C5A}"/>
            </ac:picMkLst>
          </pc:picChg>
          <pc:picChg chg="add mod">
            <ac:chgData name="Darja Čirjuļina" userId="64dc9f5e-d386-417d-b868-5bcc30b3a1a4" providerId="ADAL" clId="{B5A70450-DEE4-4F39-86A6-F8D1F3B4A5C5}" dt="2021-09-24T11:13:05.035" v="180" actId="1038"/>
            <ac:picMkLst>
              <pc:docMk/>
              <pc:sldMasterMk cId="4217965320" sldId="2147483802"/>
              <pc:sldLayoutMk cId="1092142991" sldId="2147483844"/>
              <ac:picMk id="6" creationId="{72FF0812-95DD-453E-BF14-0A9F88D14FCE}"/>
            </ac:picMkLst>
          </pc:picChg>
          <pc:picChg chg="add mod">
            <ac:chgData name="Darja Čirjuļina" userId="64dc9f5e-d386-417d-b868-5bcc30b3a1a4" providerId="ADAL" clId="{B5A70450-DEE4-4F39-86A6-F8D1F3B4A5C5}" dt="2021-09-24T11:16:38.732" v="232"/>
            <ac:picMkLst>
              <pc:docMk/>
              <pc:sldMasterMk cId="4217965320" sldId="2147483802"/>
              <pc:sldLayoutMk cId="1092142991" sldId="2147483844"/>
              <ac:picMk id="6" creationId="{B9DEAF16-4444-4F45-BA84-7E3B05D6EB04}"/>
            </ac:picMkLst>
          </pc:picChg>
        </pc:sldLayoutChg>
      </pc:sldMasterChg>
    </pc:docChg>
  </pc:docChgLst>
  <pc:docChgLst>
    <pc:chgData name="Artūrs Āboltiņš" userId="789e3391-2b6b-4cf1-a606-f510d413a0cb" providerId="ADAL" clId="{D72D4E53-F561-CF43-9B01-1BC0D489E107}"/>
    <pc:docChg chg="undo custSel modSld modMainMaster">
      <pc:chgData name="Artūrs Āboltiņš" userId="789e3391-2b6b-4cf1-a606-f510d413a0cb" providerId="ADAL" clId="{D72D4E53-F561-CF43-9B01-1BC0D489E107}" dt="2021-09-24T11:15:18.998" v="49" actId="1076"/>
      <pc:docMkLst>
        <pc:docMk/>
      </pc:docMkLst>
      <pc:sldChg chg="addSp delSp modSp mod">
        <pc:chgData name="Artūrs Āboltiņš" userId="789e3391-2b6b-4cf1-a606-f510d413a0cb" providerId="ADAL" clId="{D72D4E53-F561-CF43-9B01-1BC0D489E107}" dt="2021-09-24T11:00:53.005" v="34" actId="27636"/>
        <pc:sldMkLst>
          <pc:docMk/>
          <pc:sldMk cId="1737599908" sldId="264"/>
        </pc:sldMkLst>
        <pc:spChg chg="mod">
          <ac:chgData name="Artūrs Āboltiņš" userId="789e3391-2b6b-4cf1-a606-f510d413a0cb" providerId="ADAL" clId="{D72D4E53-F561-CF43-9B01-1BC0D489E107}" dt="2021-09-24T11:00:53.005" v="34" actId="27636"/>
          <ac:spMkLst>
            <pc:docMk/>
            <pc:sldMk cId="1737599908" sldId="264"/>
            <ac:spMk id="6" creationId="{00000000-0000-0000-0000-000000000000}"/>
          </ac:spMkLst>
        </pc:spChg>
        <pc:spChg chg="add del mod">
          <ac:chgData name="Artūrs Āboltiņš" userId="789e3391-2b6b-4cf1-a606-f510d413a0cb" providerId="ADAL" clId="{D72D4E53-F561-CF43-9B01-1BC0D489E107}" dt="2021-09-24T10:16:12.673" v="2"/>
          <ac:spMkLst>
            <pc:docMk/>
            <pc:sldMk cId="1737599908" sldId="264"/>
            <ac:spMk id="7" creationId="{2967FF74-EF61-744C-BB99-3E41393CE21D}"/>
          </ac:spMkLst>
        </pc:spChg>
        <pc:spChg chg="add del mod">
          <ac:chgData name="Artūrs Āboltiņš" userId="789e3391-2b6b-4cf1-a606-f510d413a0cb" providerId="ADAL" clId="{D72D4E53-F561-CF43-9B01-1BC0D489E107}" dt="2021-09-24T10:18:21.789" v="5"/>
          <ac:spMkLst>
            <pc:docMk/>
            <pc:sldMk cId="1737599908" sldId="264"/>
            <ac:spMk id="8" creationId="{D31352FA-86A0-144A-A441-4BCB2995A6F7}"/>
          </ac:spMkLst>
        </pc:spChg>
      </pc:sldChg>
      <pc:sldMasterChg chg="addSp delSp modSp mod modSldLayout">
        <pc:chgData name="Artūrs Āboltiņš" userId="789e3391-2b6b-4cf1-a606-f510d413a0cb" providerId="ADAL" clId="{D72D4E53-F561-CF43-9B01-1BC0D489E107}" dt="2021-09-24T11:15:18.998" v="49" actId="1076"/>
        <pc:sldMasterMkLst>
          <pc:docMk/>
          <pc:sldMasterMk cId="4217965320" sldId="2147483802"/>
        </pc:sldMasterMkLst>
        <pc:spChg chg="del">
          <ac:chgData name="Artūrs Āboltiņš" userId="789e3391-2b6b-4cf1-a606-f510d413a0cb" providerId="ADAL" clId="{D72D4E53-F561-CF43-9B01-1BC0D489E107}" dt="2021-09-24T11:14:17.046" v="44" actId="478"/>
          <ac:spMkLst>
            <pc:docMk/>
            <pc:sldMasterMk cId="4217965320" sldId="2147483802"/>
            <ac:spMk id="4" creationId="{00000000-0000-0000-0000-000000000000}"/>
          </ac:spMkLst>
        </pc:spChg>
        <pc:picChg chg="mod">
          <ac:chgData name="Artūrs Āboltiņš" userId="789e3391-2b6b-4cf1-a606-f510d413a0cb" providerId="ADAL" clId="{D72D4E53-F561-CF43-9B01-1BC0D489E107}" dt="2021-09-24T11:15:18.998" v="49" actId="1076"/>
          <ac:picMkLst>
            <pc:docMk/>
            <pc:sldMasterMk cId="4217965320" sldId="2147483802"/>
            <ac:picMk id="6" creationId="{138E025F-D551-4F60-B023-AC44434735BA}"/>
          </ac:picMkLst>
        </pc:picChg>
        <pc:picChg chg="mod">
          <ac:chgData name="Artūrs Āboltiņš" userId="789e3391-2b6b-4cf1-a606-f510d413a0cb" providerId="ADAL" clId="{D72D4E53-F561-CF43-9B01-1BC0D489E107}" dt="2021-09-24T10:27:24.516" v="11" actId="1076"/>
          <ac:picMkLst>
            <pc:docMk/>
            <pc:sldMasterMk cId="4217965320" sldId="2147483802"/>
            <ac:picMk id="9" creationId="{EBE242AC-7F35-4764-8959-0E0EB6A4F6E0}"/>
          </ac:picMkLst>
        </pc:picChg>
        <pc:picChg chg="add mod">
          <ac:chgData name="Artūrs Āboltiņš" userId="789e3391-2b6b-4cf1-a606-f510d413a0cb" providerId="ADAL" clId="{D72D4E53-F561-CF43-9B01-1BC0D489E107}" dt="2021-09-24T11:14:28.644" v="46"/>
          <ac:picMkLst>
            <pc:docMk/>
            <pc:sldMasterMk cId="4217965320" sldId="2147483802"/>
            <ac:picMk id="13" creationId="{3D9ECF26-EB85-2B48-9D29-A44EFE726752}"/>
          </ac:picMkLst>
        </pc:picChg>
        <pc:sldLayoutChg chg="addSp delSp modSp mod">
          <pc:chgData name="Artūrs Āboltiņš" userId="789e3391-2b6b-4cf1-a606-f510d413a0cb" providerId="ADAL" clId="{D72D4E53-F561-CF43-9B01-1BC0D489E107}" dt="2021-09-24T11:10:28.115" v="39" actId="478"/>
          <pc:sldLayoutMkLst>
            <pc:docMk/>
            <pc:sldMasterMk cId="4217965320" sldId="2147483802"/>
            <pc:sldLayoutMk cId="875636932" sldId="2147483821"/>
          </pc:sldLayoutMkLst>
          <pc:picChg chg="add del mod">
            <ac:chgData name="Artūrs Āboltiņš" userId="789e3391-2b6b-4cf1-a606-f510d413a0cb" providerId="ADAL" clId="{D72D4E53-F561-CF43-9B01-1BC0D489E107}" dt="2021-09-24T11:10:28.115" v="39" actId="478"/>
            <ac:picMkLst>
              <pc:docMk/>
              <pc:sldMasterMk cId="4217965320" sldId="2147483802"/>
              <pc:sldLayoutMk cId="875636932" sldId="2147483821"/>
              <ac:picMk id="4" creationId="{FE8E06C4-A814-8941-9117-AA8975DD1CC0}"/>
            </ac:picMkLst>
          </pc:picChg>
        </pc:sldLayoutChg>
        <pc:sldLayoutChg chg="addSp delSp modSp mod">
          <pc:chgData name="Artūrs Āboltiņš" userId="789e3391-2b6b-4cf1-a606-f510d413a0cb" providerId="ADAL" clId="{D72D4E53-F561-CF43-9B01-1BC0D489E107}" dt="2021-09-24T11:14:24.941" v="45" actId="21"/>
          <pc:sldLayoutMkLst>
            <pc:docMk/>
            <pc:sldMasterMk cId="4217965320" sldId="2147483802"/>
            <pc:sldLayoutMk cId="2956136504" sldId="2147483843"/>
          </pc:sldLayoutMkLst>
          <pc:spChg chg="add del mod">
            <ac:chgData name="Artūrs Āboltiņš" userId="789e3391-2b6b-4cf1-a606-f510d413a0cb" providerId="ADAL" clId="{D72D4E53-F561-CF43-9B01-1BC0D489E107}" dt="2021-09-24T10:58:20.897" v="16"/>
            <ac:spMkLst>
              <pc:docMk/>
              <pc:sldMasterMk cId="4217965320" sldId="2147483802"/>
              <pc:sldLayoutMk cId="2956136504" sldId="2147483843"/>
              <ac:spMk id="2" creationId="{BEDE2096-7739-2B49-AD64-B22B2900A19C}"/>
            </ac:spMkLst>
          </pc:spChg>
          <pc:spChg chg="mod">
            <ac:chgData name="Artūrs Āboltiņš" userId="789e3391-2b6b-4cf1-a606-f510d413a0cb" providerId="ADAL" clId="{D72D4E53-F561-CF43-9B01-1BC0D489E107}" dt="2021-09-24T11:00:30.905" v="31" actId="1076"/>
            <ac:spMkLst>
              <pc:docMk/>
              <pc:sldMasterMk cId="4217965320" sldId="2147483802"/>
              <pc:sldLayoutMk cId="2956136504" sldId="2147483843"/>
              <ac:spMk id="3" creationId="{00000000-0000-0000-0000-000000000000}"/>
            </ac:spMkLst>
          </pc:spChg>
          <pc:spChg chg="del">
            <ac:chgData name="Artūrs Āboltiņš" userId="789e3391-2b6b-4cf1-a606-f510d413a0cb" providerId="ADAL" clId="{D72D4E53-F561-CF43-9B01-1BC0D489E107}" dt="2021-09-24T11:00:33.605" v="32" actId="478"/>
            <ac:spMkLst>
              <pc:docMk/>
              <pc:sldMasterMk cId="4217965320" sldId="2147483802"/>
              <pc:sldLayoutMk cId="2956136504" sldId="2147483843"/>
              <ac:spMk id="12" creationId="{00000000-0000-0000-0000-000000000000}"/>
            </ac:spMkLst>
          </pc:spChg>
          <pc:spChg chg="mod">
            <ac:chgData name="Artūrs Āboltiņš" userId="789e3391-2b6b-4cf1-a606-f510d413a0cb" providerId="ADAL" clId="{D72D4E53-F561-CF43-9B01-1BC0D489E107}" dt="2021-09-24T11:00:28.936" v="30" actId="1076"/>
            <ac:spMkLst>
              <pc:docMk/>
              <pc:sldMasterMk cId="4217965320" sldId="2147483802"/>
              <pc:sldLayoutMk cId="2956136504" sldId="2147483843"/>
              <ac:spMk id="15" creationId="{00000000-0000-0000-0000-000000000000}"/>
            </ac:spMkLst>
          </pc:spChg>
          <pc:picChg chg="del mod">
            <ac:chgData name="Artūrs Āboltiņš" userId="789e3391-2b6b-4cf1-a606-f510d413a0cb" providerId="ADAL" clId="{D72D4E53-F561-CF43-9B01-1BC0D489E107}" dt="2021-09-24T10:27:29.972" v="12" actId="478"/>
            <ac:picMkLst>
              <pc:docMk/>
              <pc:sldMasterMk cId="4217965320" sldId="2147483802"/>
              <pc:sldLayoutMk cId="2956136504" sldId="2147483843"/>
              <ac:picMk id="4" creationId="{60A2579C-FB54-4907-A616-DEE5FFB9D62F}"/>
            </ac:picMkLst>
          </pc:picChg>
          <pc:picChg chg="add del mod">
            <ac:chgData name="Artūrs Āboltiņš" userId="789e3391-2b6b-4cf1-a606-f510d413a0cb" providerId="ADAL" clId="{D72D4E53-F561-CF43-9B01-1BC0D489E107}" dt="2021-09-24T10:58:58.093" v="22"/>
            <ac:picMkLst>
              <pc:docMk/>
              <pc:sldMasterMk cId="4217965320" sldId="2147483802"/>
              <pc:sldLayoutMk cId="2956136504" sldId="2147483843"/>
              <ac:picMk id="4" creationId="{7DB84B5B-BFCC-D140-9032-4238CB144EB6}"/>
            </ac:picMkLst>
          </pc:picChg>
          <pc:picChg chg="mod">
            <ac:chgData name="Artūrs Āboltiņš" userId="789e3391-2b6b-4cf1-a606-f510d413a0cb" providerId="ADAL" clId="{D72D4E53-F561-CF43-9B01-1BC0D489E107}" dt="2021-09-24T10:33:17.154" v="13" actId="1076"/>
            <ac:picMkLst>
              <pc:docMk/>
              <pc:sldMasterMk cId="4217965320" sldId="2147483802"/>
              <pc:sldLayoutMk cId="2956136504" sldId="2147483843"/>
              <ac:picMk id="4" creationId="{D61AE4DF-CD94-40F4-B4E2-61AB3BE5BBF6}"/>
            </ac:picMkLst>
          </pc:picChg>
          <pc:picChg chg="add mod">
            <ac:chgData name="Artūrs Āboltiņš" userId="789e3391-2b6b-4cf1-a606-f510d413a0cb" providerId="ADAL" clId="{D72D4E53-F561-CF43-9B01-1BC0D489E107}" dt="2021-09-24T10:26:38.760" v="8" actId="1076"/>
            <ac:picMkLst>
              <pc:docMk/>
              <pc:sldMasterMk cId="4217965320" sldId="2147483802"/>
              <pc:sldLayoutMk cId="2956136504" sldId="2147483843"/>
              <ac:picMk id="5" creationId="{731DF989-4978-874B-AC2F-08F36D87A1D2}"/>
            </ac:picMkLst>
          </pc:picChg>
          <pc:picChg chg="add mod">
            <ac:chgData name="Artūrs Āboltiņš" userId="789e3391-2b6b-4cf1-a606-f510d413a0cb" providerId="ADAL" clId="{D72D4E53-F561-CF43-9B01-1BC0D489E107}" dt="2021-09-24T11:00:21.872" v="27" actId="14100"/>
            <ac:picMkLst>
              <pc:docMk/>
              <pc:sldMasterMk cId="4217965320" sldId="2147483802"/>
              <pc:sldLayoutMk cId="2956136504" sldId="2147483843"/>
              <ac:picMk id="5" creationId="{F95D9FA7-7F7D-AB45-BC5B-323B5AA28683}"/>
            </ac:picMkLst>
          </pc:picChg>
          <pc:picChg chg="add del mod">
            <ac:chgData name="Artūrs Āboltiņš" userId="789e3391-2b6b-4cf1-a606-f510d413a0cb" providerId="ADAL" clId="{D72D4E53-F561-CF43-9B01-1BC0D489E107}" dt="2021-09-24T11:14:24.941" v="45" actId="21"/>
            <ac:picMkLst>
              <pc:docMk/>
              <pc:sldMasterMk cId="4217965320" sldId="2147483802"/>
              <pc:sldLayoutMk cId="2956136504" sldId="2147483843"/>
              <ac:picMk id="6" creationId="{C0C38B08-A587-3A4E-841F-3E1D8F0E5CAD}"/>
            </ac:picMkLst>
          </pc:picChg>
          <pc:picChg chg="del">
            <ac:chgData name="Artūrs Āboltiņš" userId="789e3391-2b6b-4cf1-a606-f510d413a0cb" providerId="ADAL" clId="{D72D4E53-F561-CF43-9B01-1BC0D489E107}" dt="2021-09-24T10:50:22.370" v="14" actId="478"/>
            <ac:picMkLst>
              <pc:docMk/>
              <pc:sldMasterMk cId="4217965320" sldId="2147483802"/>
              <pc:sldLayoutMk cId="2956136504" sldId="2147483843"/>
              <ac:picMk id="9" creationId="{59EE5197-AAA6-4E49-BE43-AB33A7447591}"/>
            </ac:picMkLst>
          </pc:picChg>
          <pc:picChg chg="del">
            <ac:chgData name="Artūrs Āboltiņš" userId="789e3391-2b6b-4cf1-a606-f510d413a0cb" providerId="ADAL" clId="{D72D4E53-F561-CF43-9B01-1BC0D489E107}" dt="2021-09-24T10:26:20.404" v="6" actId="478"/>
            <ac:picMkLst>
              <pc:docMk/>
              <pc:sldMasterMk cId="4217965320" sldId="2147483802"/>
              <pc:sldLayoutMk cId="2956136504" sldId="2147483843"/>
              <ac:picMk id="10" creationId="{FCF5E849-A5BB-4AEA-B9E4-2661C1C3B1EE}"/>
            </ac:picMkLst>
          </pc:picChg>
          <pc:picChg chg="mod">
            <ac:chgData name="Artūrs Āboltiņš" userId="789e3391-2b6b-4cf1-a606-f510d413a0cb" providerId="ADAL" clId="{D72D4E53-F561-CF43-9B01-1BC0D489E107}" dt="2021-09-24T11:00:25.222" v="29" actId="1076"/>
            <ac:picMkLst>
              <pc:docMk/>
              <pc:sldMasterMk cId="4217965320" sldId="2147483802"/>
              <pc:sldLayoutMk cId="2956136504" sldId="2147483843"/>
              <ac:picMk id="16" creationId="{A14F4318-4ACC-4888-8B70-C1A0AC59C7F0}"/>
            </ac:picMkLst>
          </pc:picChg>
        </pc:sldLayoutChg>
        <pc:sldLayoutChg chg="delSp modSp mod">
          <pc:chgData name="Artūrs Āboltiņš" userId="789e3391-2b6b-4cf1-a606-f510d413a0cb" providerId="ADAL" clId="{D72D4E53-F561-CF43-9B01-1BC0D489E107}" dt="2021-09-24T11:14:41.886" v="47" actId="478"/>
          <pc:sldLayoutMkLst>
            <pc:docMk/>
            <pc:sldMasterMk cId="4217965320" sldId="2147483802"/>
            <pc:sldLayoutMk cId="1092142991" sldId="2147483844"/>
          </pc:sldLayoutMkLst>
          <pc:picChg chg="mod">
            <ac:chgData name="Artūrs Āboltiņš" userId="789e3391-2b6b-4cf1-a606-f510d413a0cb" providerId="ADAL" clId="{D72D4E53-F561-CF43-9B01-1BC0D489E107}" dt="2021-09-24T11:13:50.346" v="43" actId="1076"/>
            <ac:picMkLst>
              <pc:docMk/>
              <pc:sldMasterMk cId="4217965320" sldId="2147483802"/>
              <pc:sldLayoutMk cId="1092142991" sldId="2147483844"/>
              <ac:picMk id="5" creationId="{B6754E24-9230-4F38-86F2-54C277AA2C5A}"/>
            </ac:picMkLst>
          </pc:picChg>
          <pc:picChg chg="del mod">
            <ac:chgData name="Artūrs Āboltiņš" userId="789e3391-2b6b-4cf1-a606-f510d413a0cb" providerId="ADAL" clId="{D72D4E53-F561-CF43-9B01-1BC0D489E107}" dt="2021-09-24T11:14:41.886" v="47" actId="478"/>
            <ac:picMkLst>
              <pc:docMk/>
              <pc:sldMasterMk cId="4217965320" sldId="2147483802"/>
              <pc:sldLayoutMk cId="1092142991" sldId="2147483844"/>
              <ac:picMk id="6" creationId="{72FF0812-95DD-453E-BF14-0A9F88D14FC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BB95-2919-BA49-BF3E-F989F8D69C1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869F8-E71A-D14F-A8BC-587CDE7D4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4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34D1-F639-E448-89D5-A8813FF585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9E2-A0C5-8541-B354-36B522AD5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7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A14F4318-4ACC-4888-8B70-C1A0AC59C7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4629"/>
            <a:ext cx="12185670" cy="685444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732367" y="4091823"/>
            <a:ext cx="10803467" cy="1320414"/>
          </a:xfrm>
        </p:spPr>
        <p:txBody>
          <a:bodyPr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00">
                <a:solidFill>
                  <a:srgbClr val="0071BC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lv-LV" sz="2700"/>
              <a:t>Paper </a:t>
            </a:r>
            <a:r>
              <a:rPr lang="en-GB" sz="2700" noProof="0"/>
              <a:t>authors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91101" y="2227939"/>
            <a:ext cx="10803467" cy="1737467"/>
          </a:xfrm>
        </p:spPr>
        <p:txBody>
          <a:bodyPr>
            <a:normAutofit/>
          </a:bodyPr>
          <a:lstStyle>
            <a:lvl1pPr marL="0" indent="0" algn="ctr">
              <a:buNone/>
              <a:defRPr sz="4000" b="1" baseline="0">
                <a:solidFill>
                  <a:srgbClr val="0071BC"/>
                </a:solidFill>
              </a:defRPr>
            </a:lvl1pPr>
          </a:lstStyle>
          <a:p>
            <a:pPr lvl="0"/>
            <a:r>
              <a:rPr lang="en-GB" noProof="0"/>
              <a:t>Topic title</a:t>
            </a:r>
          </a:p>
        </p:txBody>
      </p:sp>
      <p:pic>
        <p:nvPicPr>
          <p:cNvPr id="5" name="Picture 4" descr="A black background with blue text and yellow letters&#10;&#10;Description automatically generated">
            <a:extLst>
              <a:ext uri="{FF2B5EF4-FFF2-40B4-BE49-F238E27FC236}">
                <a16:creationId xmlns:a16="http://schemas.microsoft.com/office/drawing/2014/main" id="{C3D24975-1B9F-F24A-F2B3-580F344D52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31215"/>
          <a:stretch/>
        </p:blipFill>
        <p:spPr>
          <a:xfrm>
            <a:off x="425769" y="239324"/>
            <a:ext cx="5157375" cy="1354345"/>
          </a:xfrm>
          <a:prstGeom prst="rect">
            <a:avLst/>
          </a:prstGeom>
        </p:spPr>
      </p:pic>
      <p:pic>
        <p:nvPicPr>
          <p:cNvPr id="7" name="Picture 6" descr="A black background with blue text and yellow letters&#10;&#10;Description automatically generated">
            <a:extLst>
              <a:ext uri="{FF2B5EF4-FFF2-40B4-BE49-F238E27FC236}">
                <a16:creationId xmlns:a16="http://schemas.microsoft.com/office/drawing/2014/main" id="{77772446-1CA6-28E0-A88F-5D8A56A416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3189" t="83664" r="34465" b="-975"/>
          <a:stretch/>
        </p:blipFill>
        <p:spPr>
          <a:xfrm>
            <a:off x="7341325" y="6274278"/>
            <a:ext cx="3421701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3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3468" y="1182076"/>
            <a:ext cx="10938933" cy="5015523"/>
          </a:xfrm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71BC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8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7004" y="1182078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242755" y="1182077"/>
            <a:ext cx="5339644" cy="482132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47004" y="3632731"/>
            <a:ext cx="5471573" cy="2370665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71BC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99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ēl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810541" y="3669503"/>
            <a:ext cx="4145439" cy="2001761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970314" y="1523278"/>
            <a:ext cx="1977913" cy="1995032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811364" y="1523278"/>
            <a:ext cx="1977913" cy="1995032"/>
          </a:xfrm>
        </p:spPr>
        <p:txBody>
          <a:bodyPr>
            <a:normAutofit/>
          </a:bodyPr>
          <a:lstStyle>
            <a:lvl1pPr>
              <a:defRPr sz="1400">
                <a:solidFill>
                  <a:srgbClr val="0071BC"/>
                </a:solidFill>
              </a:defRPr>
            </a:lvl1pPr>
          </a:lstStyle>
          <a:p>
            <a:r>
              <a:rPr lang="lv-LV"/>
              <a:t>Drag picture to placeholder or click icon to add</a:t>
            </a:r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09601" y="1182079"/>
            <a:ext cx="4712305" cy="4807487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3600">
                <a:solidFill>
                  <a:srgbClr val="0071BC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17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98EAAA5F-AECC-4844-AEE9-5D9617DBC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6327" y="1271077"/>
            <a:ext cx="10363200" cy="1470025"/>
          </a:xfrm>
        </p:spPr>
        <p:txBody>
          <a:bodyPr>
            <a:normAutofit/>
          </a:bodyPr>
          <a:lstStyle>
            <a:lvl1pPr algn="ctr">
              <a:defRPr sz="3600" b="1" i="0">
                <a:solidFill>
                  <a:srgbClr val="0071BC"/>
                </a:solidFill>
                <a:latin typeface="Arial"/>
                <a:cs typeface="Arial"/>
              </a:defRPr>
            </a:lvl1pPr>
          </a:lstStyle>
          <a:p>
            <a:r>
              <a:rPr lang="lv-LV"/>
              <a:t>Click to edit</a:t>
            </a:r>
            <a:br>
              <a:rPr lang="lv-LV"/>
            </a:br>
            <a:r>
              <a:rPr lang="lv-LV"/>
              <a:t>master text syle</a:t>
            </a:r>
            <a:endParaRPr lang="en-US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3453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rgbClr val="0071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241526" y="2741102"/>
            <a:ext cx="5773460" cy="7092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l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6754E24-9230-4F38-86F2-54C277AA2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6918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71BC"/>
                </a:solidFill>
                <a:latin typeface="Arial"/>
                <a:cs typeface="Arial"/>
              </a:defRPr>
            </a:lvl1pPr>
          </a:lstStyle>
          <a:p>
            <a:r>
              <a:rPr lang="en-GB" noProof="0"/>
              <a:t>Thank You</a:t>
            </a:r>
          </a:p>
        </p:txBody>
      </p:sp>
      <p:pic>
        <p:nvPicPr>
          <p:cNvPr id="2" name="Picture 1" descr="A black background with blue text and yellow letters&#10;&#10;Description automatically generated">
            <a:extLst>
              <a:ext uri="{FF2B5EF4-FFF2-40B4-BE49-F238E27FC236}">
                <a16:creationId xmlns:a16="http://schemas.microsoft.com/office/drawing/2014/main" id="{7AED3B83-39D7-4435-C94D-4814AE02F3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31215"/>
          <a:stretch/>
        </p:blipFill>
        <p:spPr>
          <a:xfrm>
            <a:off x="425769" y="239324"/>
            <a:ext cx="5157375" cy="1354345"/>
          </a:xfrm>
          <a:prstGeom prst="rect">
            <a:avLst/>
          </a:prstGeom>
        </p:spPr>
      </p:pic>
      <p:pic>
        <p:nvPicPr>
          <p:cNvPr id="4" name="Picture 3" descr="A black background with blue text and yellow letters&#10;&#10;Description automatically generated">
            <a:extLst>
              <a:ext uri="{FF2B5EF4-FFF2-40B4-BE49-F238E27FC236}">
                <a16:creationId xmlns:a16="http://schemas.microsoft.com/office/drawing/2014/main" id="{6F5FBE0E-3948-FFE3-D60A-6E0B33BE2D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3189" t="83664" r="34465" b="-975"/>
          <a:stretch/>
        </p:blipFill>
        <p:spPr>
          <a:xfrm>
            <a:off x="7341325" y="6274278"/>
            <a:ext cx="3421701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42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17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727" y="2883357"/>
            <a:ext cx="8534400" cy="11975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0071B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Click to edit Master subtitle style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840727" y="4354824"/>
            <a:ext cx="8534400" cy="13414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rgbClr val="0071BC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221198" y="2741101"/>
            <a:ext cx="5773460" cy="3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747523" y="4238143"/>
            <a:ext cx="4720808" cy="0"/>
          </a:xfrm>
          <a:prstGeom prst="line">
            <a:avLst/>
          </a:prstGeom>
          <a:ln w="3175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98315" y="1420280"/>
            <a:ext cx="10972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7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>
              <a:solidFill>
                <a:srgbClr val="A6A6A6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204D66B-233C-4237-B814-FB44D6693A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307" y="6125318"/>
            <a:ext cx="3032344" cy="638611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702940A-B422-D5EC-C120-6231450AD7B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35000"/>
          </a:blip>
          <a:stretch>
            <a:fillRect/>
          </a:stretch>
        </p:blipFill>
        <p:spPr>
          <a:xfrm>
            <a:off x="10705918" y="137050"/>
            <a:ext cx="1290816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2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dalu_slaid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0D08BD5-1FEF-4D32-BC97-3A67A0638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371744"/>
            <a:ext cx="10363200" cy="1470025"/>
          </a:xfrm>
        </p:spPr>
        <p:txBody>
          <a:bodyPr>
            <a:noAutofit/>
          </a:bodyPr>
          <a:lstStyle>
            <a:lvl1pPr algn="ctr">
              <a:defRPr sz="5500" b="1" i="0">
                <a:solidFill>
                  <a:srgbClr val="0071BC"/>
                </a:solidFill>
                <a:latin typeface="Arial"/>
                <a:cs typeface="Arial"/>
              </a:defRPr>
            </a:lvl1pPr>
          </a:lstStyle>
          <a:p>
            <a:r>
              <a:rPr lang="en-GB" noProof="0"/>
              <a:t>Section name</a:t>
            </a:r>
          </a:p>
        </p:txBody>
      </p:sp>
    </p:spTree>
    <p:extLst>
      <p:ext uri="{BB962C8B-B14F-4D97-AF65-F5344CB8AC3E}">
        <p14:creationId xmlns:p14="http://schemas.microsoft.com/office/powerpoint/2010/main" val="189324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49"/>
          <a:stretch/>
        </p:blipFill>
        <p:spPr>
          <a:xfrm>
            <a:off x="5358212" y="0"/>
            <a:ext cx="683378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3289747" y="1611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4400" b="1" i="0">
                <a:solidFill>
                  <a:srgbClr val="0071BC"/>
                </a:solidFill>
                <a:latin typeface="Arial"/>
                <a:cs typeface="Arial"/>
              </a:defRPr>
            </a:lvl1pPr>
          </a:lstStyle>
          <a:p>
            <a:r>
              <a:rPr lang="lv-LV"/>
              <a:t>Click to </a:t>
            </a:r>
            <a:r>
              <a:rPr lang="lv-LV" err="1"/>
              <a:t>edit</a:t>
            </a:r>
            <a:r>
              <a:rPr lang="lv-LV"/>
              <a:t>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71BC"/>
                </a:solidFill>
              </a:defRPr>
            </a:lvl1pPr>
          </a:lstStyle>
          <a:p>
            <a:r>
              <a:rPr lang="lv-LV" dirty="0"/>
              <a:t>4 – 6 OCT 2023 RIGA, LATVIA</a:t>
            </a:r>
            <a:endParaRPr lang="en-US" dirty="0"/>
          </a:p>
        </p:txBody>
      </p:sp>
      <p:sp>
        <p:nvSpPr>
          <p:cNvPr id="14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>
              <a:solidFill>
                <a:srgbClr val="A6A6A6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2F3F932-C3D3-8D76-F9F5-7AE38D91C4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0705918" y="137050"/>
            <a:ext cx="1290816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1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49"/>
            <a:ext cx="10972800" cy="772587"/>
          </a:xfrm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53932"/>
            <a:ext cx="10972800" cy="278912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0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114550" indent="-28575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09600" y="419100"/>
            <a:ext cx="10972800" cy="990600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0071BC"/>
                </a:solidFill>
              </a:defRPr>
            </a:lvl1pPr>
          </a:lstStyle>
          <a:p>
            <a:pPr lv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361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40000"/>
            <a:ext cx="5386917" cy="358616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err="1"/>
              <a:t>Click</a:t>
            </a:r>
            <a:r>
              <a:rPr lang="lv-LV"/>
              <a:t> to </a:t>
            </a:r>
            <a:r>
              <a:rPr lang="lv-LV" err="1"/>
              <a:t>edit</a:t>
            </a:r>
            <a:r>
              <a:rPr lang="lv-LV"/>
              <a:t> </a:t>
            </a:r>
            <a:r>
              <a:rPr lang="lv-LV" err="1"/>
              <a:t>Master</a:t>
            </a:r>
            <a:r>
              <a:rPr lang="lv-LV"/>
              <a:t> </a:t>
            </a:r>
            <a:r>
              <a:rPr lang="lv-LV" err="1"/>
              <a:t>text</a:t>
            </a:r>
            <a:r>
              <a:rPr lang="lv-LV"/>
              <a:t> </a:t>
            </a:r>
            <a:r>
              <a:rPr lang="lv-LV" err="1"/>
              <a:t>styles</a:t>
            </a:r>
            <a:endParaRPr lang="lv-LV"/>
          </a:p>
          <a:p>
            <a:pPr lvl="1"/>
            <a:r>
              <a:rPr lang="lv-LV" err="1"/>
              <a:t>Second</a:t>
            </a:r>
            <a:r>
              <a:rPr lang="lv-LV"/>
              <a:t> </a:t>
            </a:r>
            <a:r>
              <a:rPr lang="lv-LV" err="1"/>
              <a:t>level</a:t>
            </a:r>
            <a:endParaRPr lang="lv-LV"/>
          </a:p>
          <a:p>
            <a:pPr lvl="2"/>
            <a:r>
              <a:rPr lang="lv-LV" err="1"/>
              <a:t>Third</a:t>
            </a:r>
            <a:r>
              <a:rPr lang="lv-LV"/>
              <a:t> </a:t>
            </a:r>
            <a:r>
              <a:rPr lang="lv-LV" err="1"/>
              <a:t>level</a:t>
            </a:r>
            <a:endParaRPr lang="lv-LV"/>
          </a:p>
          <a:p>
            <a:pPr lvl="3"/>
            <a:r>
              <a:rPr lang="lv-LV" err="1"/>
              <a:t>Fourth</a:t>
            </a:r>
            <a:r>
              <a:rPr lang="lv-LV"/>
              <a:t> </a:t>
            </a:r>
            <a:r>
              <a:rPr lang="lv-LV" err="1"/>
              <a:t>level</a:t>
            </a:r>
            <a:endParaRPr lang="lv-LV"/>
          </a:p>
          <a:p>
            <a:pPr lvl="4"/>
            <a:r>
              <a:rPr lang="lv-LV" err="1"/>
              <a:t>Fifth</a:t>
            </a:r>
            <a:r>
              <a:rPr lang="lv-LV"/>
              <a:t> </a:t>
            </a:r>
            <a:r>
              <a:rPr lang="lv-LV" err="1"/>
              <a:t>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39999"/>
            <a:ext cx="5389033" cy="3586164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18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 marL="1143000" indent="-228600">
              <a:buSzPct val="75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3pPr>
            <a:lvl4pPr>
              <a:buSzPct val="75000"/>
              <a:defRPr sz="1400">
                <a:solidFill>
                  <a:srgbClr val="0071BC"/>
                </a:solidFill>
              </a:defRPr>
            </a:lvl4pPr>
            <a:lvl5pPr marL="2057400" indent="-228600">
              <a:buSzPct val="50000"/>
              <a:buFont typeface="Wingdings" charset="2"/>
              <a:buChar char="§"/>
              <a:defRPr sz="1400">
                <a:solidFill>
                  <a:srgbClr val="0071B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err="1"/>
              <a:t>Click</a:t>
            </a:r>
            <a:r>
              <a:rPr lang="lv-LV"/>
              <a:t> to </a:t>
            </a:r>
            <a:r>
              <a:rPr lang="lv-LV" err="1"/>
              <a:t>edit</a:t>
            </a:r>
            <a:r>
              <a:rPr lang="lv-LV"/>
              <a:t> </a:t>
            </a:r>
            <a:r>
              <a:rPr lang="lv-LV" err="1"/>
              <a:t>Master</a:t>
            </a:r>
            <a:r>
              <a:rPr lang="lv-LV"/>
              <a:t> </a:t>
            </a:r>
            <a:r>
              <a:rPr lang="lv-LV" err="1"/>
              <a:t>text</a:t>
            </a:r>
            <a:r>
              <a:rPr lang="lv-LV"/>
              <a:t> </a:t>
            </a:r>
            <a:r>
              <a:rPr lang="lv-LV" err="1"/>
              <a:t>styles</a:t>
            </a:r>
            <a:endParaRPr lang="lv-LV"/>
          </a:p>
          <a:p>
            <a:pPr lvl="1"/>
            <a:r>
              <a:rPr lang="lv-LV" err="1"/>
              <a:t>Second</a:t>
            </a:r>
            <a:r>
              <a:rPr lang="lv-LV"/>
              <a:t> </a:t>
            </a:r>
            <a:r>
              <a:rPr lang="lv-LV" err="1"/>
              <a:t>level</a:t>
            </a:r>
            <a:endParaRPr lang="lv-LV"/>
          </a:p>
          <a:p>
            <a:pPr lvl="2"/>
            <a:r>
              <a:rPr lang="lv-LV" err="1"/>
              <a:t>Third</a:t>
            </a:r>
            <a:r>
              <a:rPr lang="lv-LV"/>
              <a:t> </a:t>
            </a:r>
            <a:r>
              <a:rPr lang="lv-LV" err="1"/>
              <a:t>level</a:t>
            </a:r>
            <a:endParaRPr lang="lv-LV"/>
          </a:p>
          <a:p>
            <a:pPr lvl="3"/>
            <a:r>
              <a:rPr lang="lv-LV" err="1"/>
              <a:t>Fourth</a:t>
            </a:r>
            <a:r>
              <a:rPr lang="lv-LV"/>
              <a:t> </a:t>
            </a:r>
            <a:r>
              <a:rPr lang="lv-LV" err="1"/>
              <a:t>level</a:t>
            </a:r>
            <a:endParaRPr lang="lv-LV"/>
          </a:p>
          <a:p>
            <a:pPr lvl="4"/>
            <a:r>
              <a:rPr lang="lv-LV" err="1"/>
              <a:t>Fifth</a:t>
            </a:r>
            <a:r>
              <a:rPr lang="lv-LV"/>
              <a:t> </a:t>
            </a:r>
            <a:r>
              <a:rPr lang="lv-LV" err="1"/>
              <a:t>level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620655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rgbClr val="0071BC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text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6193367" y="1146908"/>
            <a:ext cx="5375863" cy="1184275"/>
          </a:xfrm>
        </p:spPr>
        <p:txBody>
          <a:bodyPr>
            <a:noAutofit/>
          </a:bodyPr>
          <a:lstStyle>
            <a:lvl1pPr marL="0" indent="0">
              <a:buNone/>
              <a:defRPr sz="3600" b="1" i="0" baseline="0">
                <a:solidFill>
                  <a:srgbClr val="0071BC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text title style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3965"/>
            <a:ext cx="10972800" cy="770685"/>
          </a:xfrm>
        </p:spPr>
        <p:txBody>
          <a:bodyPr anchor="t">
            <a:noAutofit/>
          </a:bodyPr>
          <a:lstStyle>
            <a:lvl1pPr algn="l">
              <a:defRPr sz="2600">
                <a:solidFill>
                  <a:srgbClr val="0071BC"/>
                </a:solidFill>
              </a:defRPr>
            </a:lvl1pPr>
          </a:lstStyle>
          <a:p>
            <a:r>
              <a:rPr lang="lv-LV" err="1"/>
              <a:t>Click</a:t>
            </a:r>
            <a:r>
              <a:rPr lang="lv-LV"/>
              <a:t> to </a:t>
            </a:r>
            <a:r>
              <a:rPr lang="lv-LV" err="1"/>
              <a:t>edit</a:t>
            </a:r>
            <a:r>
              <a:rPr lang="lv-LV"/>
              <a:t> </a:t>
            </a:r>
            <a:r>
              <a:rPr lang="lv-LV" err="1"/>
              <a:t>Master</a:t>
            </a:r>
            <a:r>
              <a:rPr lang="lv-LV"/>
              <a:t> </a:t>
            </a:r>
            <a:r>
              <a:rPr lang="lv-LV" err="1"/>
              <a:t>title</a:t>
            </a:r>
            <a:r>
              <a:rPr lang="lv-LV"/>
              <a:t> </a:t>
            </a:r>
            <a:r>
              <a:rPr lang="lv-LV" err="1"/>
              <a:t>style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6095" y="6567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7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30328"/>
            <a:ext cx="6815667" cy="4995835"/>
          </a:xfrm>
        </p:spPr>
        <p:txBody>
          <a:bodyPr/>
          <a:lstStyle>
            <a:lvl1pPr>
              <a:defRPr sz="1800">
                <a:solidFill>
                  <a:srgbClr val="0071BC"/>
                </a:solidFill>
              </a:defRPr>
            </a:lvl1pPr>
            <a:lvl2pPr>
              <a:defRPr sz="1800">
                <a:solidFill>
                  <a:srgbClr val="0071BC"/>
                </a:solidFill>
              </a:defRPr>
            </a:lvl2pPr>
            <a:lvl3pPr>
              <a:defRPr sz="1400">
                <a:solidFill>
                  <a:srgbClr val="0071BC"/>
                </a:solidFill>
              </a:defRPr>
            </a:lvl3pPr>
            <a:lvl4pPr>
              <a:defRPr sz="1400">
                <a:solidFill>
                  <a:srgbClr val="0071BC"/>
                </a:solidFill>
              </a:defRPr>
            </a:lvl4pPr>
            <a:lvl5pPr>
              <a:defRPr sz="1400">
                <a:solidFill>
                  <a:srgbClr val="0071B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657231"/>
            <a:ext cx="4011084" cy="3468931"/>
          </a:xfrm>
        </p:spPr>
        <p:txBody>
          <a:bodyPr/>
          <a:lstStyle>
            <a:lvl1pPr marL="0" indent="0">
              <a:buNone/>
              <a:defRPr sz="1400">
                <a:solidFill>
                  <a:srgbClr val="0071B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09601" y="1130328"/>
            <a:ext cx="4011084" cy="1431924"/>
          </a:xfrm>
        </p:spPr>
        <p:txBody>
          <a:bodyPr>
            <a:noAutofit/>
          </a:bodyPr>
          <a:lstStyle>
            <a:lvl1pPr marL="0" indent="0">
              <a:buNone/>
              <a:defRPr sz="3600" baseline="0">
                <a:solidFill>
                  <a:srgbClr val="0071B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Click to edit text title style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6860"/>
            <a:ext cx="10972800" cy="868909"/>
          </a:xfrm>
        </p:spPr>
        <p:txBody>
          <a:bodyPr anchor="t">
            <a:noAutofit/>
          </a:bodyPr>
          <a:lstStyle>
            <a:lvl1pPr algn="l">
              <a:defRPr sz="2800">
                <a:solidFill>
                  <a:srgbClr val="0071BC"/>
                </a:solidFill>
              </a:defRPr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7969956" y="62727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6A6A6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6BDE803-A4DE-84C8-795F-E2F26842FE9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35000"/>
          </a:blip>
          <a:stretch>
            <a:fillRect/>
          </a:stretch>
        </p:blipFill>
        <p:spPr>
          <a:xfrm>
            <a:off x="10705918" y="137050"/>
            <a:ext cx="1290816" cy="129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1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4517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r>
              <a:rPr lang="lv-LV"/>
              <a:t>Click to edit Master text styles</a:t>
            </a:r>
          </a:p>
          <a:p>
            <a:pPr lvl="5"/>
            <a:r>
              <a:rPr lang="lv-LV"/>
              <a:t>Second level</a:t>
            </a:r>
          </a:p>
          <a:p>
            <a:pPr lvl="6"/>
            <a:r>
              <a:rPr lang="lv-LV"/>
              <a:t>Third level</a:t>
            </a:r>
          </a:p>
          <a:p>
            <a:pPr lvl="7"/>
            <a:r>
              <a:rPr lang="lv-LV"/>
              <a:t>Fourth level</a:t>
            </a:r>
          </a:p>
          <a:p>
            <a:pPr lvl="8"/>
            <a:r>
              <a:rPr lang="lv-LV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4553185" y="279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15164742" y="68862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/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>
          <a:xfrm>
            <a:off x="10938933" y="6272743"/>
            <a:ext cx="64346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rgbClr val="10205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F746A6-E283-484D-A747-262174EE73C9}" type="slidenum">
              <a:rPr lang="en-US" sz="1200" smtClean="0">
                <a:solidFill>
                  <a:srgbClr val="A6A6A6"/>
                </a:solidFill>
              </a:rPr>
              <a:pPr/>
              <a:t>‹#›</a:t>
            </a:fld>
            <a:endParaRPr lang="en-US" sz="1200">
              <a:solidFill>
                <a:srgbClr val="A6A6A6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38E025F-D551-4F60-B023-AC44434735B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09600" y="6112880"/>
            <a:ext cx="3032344" cy="6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6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03" r:id="rId2"/>
    <p:sldLayoutId id="2147483842" r:id="rId3"/>
    <p:sldLayoutId id="2147483841" r:id="rId4"/>
    <p:sldLayoutId id="2147483804" r:id="rId5"/>
    <p:sldLayoutId id="2147483840" r:id="rId6"/>
    <p:sldLayoutId id="2147483806" r:id="rId7"/>
    <p:sldLayoutId id="2147483807" r:id="rId8"/>
    <p:sldLayoutId id="2147483810" r:id="rId9"/>
    <p:sldLayoutId id="2147483817" r:id="rId10"/>
    <p:sldLayoutId id="2147483818" r:id="rId11"/>
    <p:sldLayoutId id="2147483820" r:id="rId12"/>
    <p:sldLayoutId id="2147483821" r:id="rId13"/>
    <p:sldLayoutId id="2147483844" r:id="rId14"/>
    <p:sldLayoutId id="2147483839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0071BC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2323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2323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2323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2323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71BC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71BC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71BC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71BC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71BC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34484" y="5372101"/>
            <a:ext cx="10803467" cy="276225"/>
          </a:xfrm>
        </p:spPr>
        <p:txBody>
          <a:bodyPr>
            <a:normAutofit fontScale="47500" lnSpcReduction="2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34484" y="5648325"/>
            <a:ext cx="10803467" cy="285750"/>
          </a:xfrm>
        </p:spPr>
        <p:txBody>
          <a:bodyPr>
            <a:normAutofit fontScale="47500" lnSpcReduction="20000"/>
          </a:bodyPr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67D138-3A12-4802-9953-C6CDE031C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C33D96-9FAC-4FCB-8974-6F520C06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5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571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E23F-CF02-45D7-BBC6-83804395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182BD-E8A0-4F9D-84D2-F995D3005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09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64912"/>
      </p:ext>
    </p:extLst>
  </p:cSld>
  <p:clrMapOvr>
    <a:masterClrMapping/>
  </p:clrMapOvr>
</p:sld>
</file>

<file path=ppt/theme/theme1.xml><?xml version="1.0" encoding="utf-8"?>
<a:theme xmlns:a="http://schemas.openxmlformats.org/drawingml/2006/main" name="L_Ekspresis_PPT_pamatn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L_Ekspresis_PPT_pamatne.potx</Template>
  <TotalTime>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L_Ekspresis_PPT_pamatne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JZ</dc:creator>
  <cp:lastModifiedBy>Dasa Medvedeva</cp:lastModifiedBy>
  <cp:revision>1</cp:revision>
  <dcterms:created xsi:type="dcterms:W3CDTF">2015-01-14T08:45:22Z</dcterms:created>
  <dcterms:modified xsi:type="dcterms:W3CDTF">2023-09-06T08:47:47Z</dcterms:modified>
</cp:coreProperties>
</file>